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316" r:id="rId3"/>
    <p:sldId id="354" r:id="rId4"/>
    <p:sldId id="382" r:id="rId5"/>
    <p:sldId id="383" r:id="rId6"/>
    <p:sldId id="379" r:id="rId7"/>
    <p:sldId id="351" r:id="rId8"/>
    <p:sldId id="352" r:id="rId9"/>
    <p:sldId id="380" r:id="rId10"/>
    <p:sldId id="363" r:id="rId11"/>
    <p:sldId id="376" r:id="rId12"/>
    <p:sldId id="381" r:id="rId13"/>
    <p:sldId id="375" r:id="rId14"/>
    <p:sldId id="377" r:id="rId15"/>
    <p:sldId id="372" r:id="rId16"/>
    <p:sldId id="36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777A"/>
    <a:srgbClr val="005828"/>
    <a:srgbClr val="034B4D"/>
    <a:srgbClr val="800000"/>
    <a:srgbClr val="617F74"/>
    <a:srgbClr val="7E9A8B"/>
    <a:srgbClr val="023B3C"/>
    <a:srgbClr val="19D9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88" autoAdjust="0"/>
    <p:restoredTop sz="99718" autoAdjust="0"/>
  </p:normalViewPr>
  <p:slideViewPr>
    <p:cSldViewPr snapToGrid="0">
      <p:cViewPr varScale="1">
        <p:scale>
          <a:sx n="82" d="100"/>
          <a:sy n="82" d="100"/>
        </p:scale>
        <p:origin x="902" y="72"/>
      </p:cViewPr>
      <p:guideLst>
        <p:guide orient="horz" pos="2160"/>
        <p:guide pos="3840"/>
      </p:guideLst>
    </p:cSldViewPr>
  </p:slideViewPr>
  <p:outlineViewPr>
    <p:cViewPr>
      <p:scale>
        <a:sx n="33" d="100"/>
        <a:sy n="33" d="100"/>
      </p:scale>
      <p:origin x="0" y="6163"/>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CC6365-1FA0-469C-BF1B-4EF1211B1D16}"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ru-RU"/>
        </a:p>
      </dgm:t>
    </dgm:pt>
    <dgm:pt modelId="{6686EEBC-BB83-49D4-8E1C-E6B97133130A}">
      <dgm:prSet phldrT="[Текст]" custT="1"/>
      <dgm:spPr>
        <a:solidFill>
          <a:schemeClr val="accent1">
            <a:lumMod val="40000"/>
            <a:lumOff val="60000"/>
          </a:schemeClr>
        </a:solidFill>
      </dgm:spPr>
      <dgm:t>
        <a:bodyPr/>
        <a:lstStyle/>
        <a:p>
          <a:r>
            <a:rPr lang="en-US" sz="2000" b="0" dirty="0">
              <a:solidFill>
                <a:schemeClr val="tx1"/>
              </a:solidFill>
            </a:rPr>
            <a:t>Upon completion of the course,                    </a:t>
          </a:r>
        </a:p>
        <a:p>
          <a:r>
            <a:rPr lang="en-US" sz="2000" b="0" dirty="0">
              <a:solidFill>
                <a:schemeClr val="tx1"/>
              </a:solidFill>
            </a:rPr>
            <a:t>PhD students are to </a:t>
          </a:r>
          <a:endParaRPr lang="ru-RU" sz="2000" dirty="0">
            <a:solidFill>
              <a:schemeClr val="tx1"/>
            </a:solidFill>
          </a:endParaRPr>
        </a:p>
      </dgm:t>
    </dgm:pt>
    <dgm:pt modelId="{D79AC62A-6240-4BBB-9823-04F57DF5ECF7}" type="parTrans" cxnId="{6F98F250-20C3-49A6-95AE-62584EA9D6E2}">
      <dgm:prSet/>
      <dgm:spPr/>
      <dgm:t>
        <a:bodyPr/>
        <a:lstStyle/>
        <a:p>
          <a:endParaRPr lang="ru-RU" sz="2000">
            <a:solidFill>
              <a:schemeClr val="tx1"/>
            </a:solidFill>
          </a:endParaRPr>
        </a:p>
      </dgm:t>
    </dgm:pt>
    <dgm:pt modelId="{71E70A7C-58D4-4B8B-9898-171DD426FEBD}" type="sibTrans" cxnId="{6F98F250-20C3-49A6-95AE-62584EA9D6E2}">
      <dgm:prSet/>
      <dgm:spPr/>
      <dgm:t>
        <a:bodyPr/>
        <a:lstStyle/>
        <a:p>
          <a:endParaRPr lang="ru-RU" sz="2000">
            <a:solidFill>
              <a:schemeClr val="tx1"/>
            </a:solidFill>
          </a:endParaRPr>
        </a:p>
      </dgm:t>
    </dgm:pt>
    <dgm:pt modelId="{96800C15-14C8-44A6-9B20-BD973ED00516}">
      <dgm:prSet phldrT="[Текст]" custT="1"/>
      <dgm:spPr>
        <a:solidFill>
          <a:schemeClr val="accent1">
            <a:lumMod val="40000"/>
            <a:lumOff val="6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b="0" dirty="0">
              <a:solidFill>
                <a:schemeClr val="tx1"/>
              </a:solidFill>
            </a:rPr>
            <a:t>know the methods for collection, analysis and systematization of scientific, technical, economic and industrial information regarding mineral fertilizers and their application</a:t>
          </a:r>
          <a:endParaRPr lang="ru-RU" sz="1800" b="0" dirty="0">
            <a:solidFill>
              <a:schemeClr val="tx1"/>
            </a:solidFill>
          </a:endParaRPr>
        </a:p>
      </dgm:t>
    </dgm:pt>
    <dgm:pt modelId="{D0955775-051B-4DF5-8348-98D9289035C3}" type="parTrans" cxnId="{242E5402-38C7-41CC-AC11-12E04F7AE0E4}">
      <dgm:prSet custT="1"/>
      <dgm:spPr/>
      <dgm:t>
        <a:bodyPr/>
        <a:lstStyle/>
        <a:p>
          <a:endParaRPr lang="ru-RU" sz="2000">
            <a:solidFill>
              <a:schemeClr val="tx1"/>
            </a:solidFill>
          </a:endParaRPr>
        </a:p>
      </dgm:t>
    </dgm:pt>
    <dgm:pt modelId="{277D107E-FCBF-45AF-8C28-F5F7B6B3F5BE}" type="sibTrans" cxnId="{242E5402-38C7-41CC-AC11-12E04F7AE0E4}">
      <dgm:prSet/>
      <dgm:spPr/>
      <dgm:t>
        <a:bodyPr/>
        <a:lstStyle/>
        <a:p>
          <a:endParaRPr lang="ru-RU" sz="2000">
            <a:solidFill>
              <a:schemeClr val="tx1"/>
            </a:solidFill>
          </a:endParaRPr>
        </a:p>
      </dgm:t>
    </dgm:pt>
    <dgm:pt modelId="{B72A1256-1D05-4BF0-BE12-E3BB5DDC7600}">
      <dgm:prSet phldrT="[Текст]" custT="1"/>
      <dgm:spPr>
        <a:solidFill>
          <a:schemeClr val="accent1">
            <a:lumMod val="40000"/>
            <a:lumOff val="6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b="0" dirty="0">
              <a:solidFill>
                <a:schemeClr val="tx1"/>
              </a:solidFill>
            </a:rPr>
            <a:t>be ready to find optimal solutions for the application of mineral fertilizers in various natural-and-climatic conditions</a:t>
          </a:r>
          <a:endParaRPr lang="ru-RU" sz="1600" b="0" dirty="0">
            <a:solidFill>
              <a:schemeClr val="tx1"/>
            </a:solidFill>
          </a:endParaRPr>
        </a:p>
      </dgm:t>
    </dgm:pt>
    <dgm:pt modelId="{FD0585E9-1566-4C40-97E8-18A4E6A3D464}" type="parTrans" cxnId="{BA9EF8FF-365E-4F96-9CCC-0892ABD3E1E1}">
      <dgm:prSet custT="1"/>
      <dgm:spPr/>
      <dgm:t>
        <a:bodyPr/>
        <a:lstStyle/>
        <a:p>
          <a:endParaRPr lang="ru-RU" sz="2000">
            <a:solidFill>
              <a:schemeClr val="tx1"/>
            </a:solidFill>
          </a:endParaRPr>
        </a:p>
      </dgm:t>
    </dgm:pt>
    <dgm:pt modelId="{E5C90B40-F2C9-4EF5-AA24-754AEDCBC75C}" type="sibTrans" cxnId="{BA9EF8FF-365E-4F96-9CCC-0892ABD3E1E1}">
      <dgm:prSet/>
      <dgm:spPr/>
      <dgm:t>
        <a:bodyPr/>
        <a:lstStyle/>
        <a:p>
          <a:endParaRPr lang="ru-RU" sz="2000">
            <a:solidFill>
              <a:schemeClr val="tx1"/>
            </a:solidFill>
          </a:endParaRPr>
        </a:p>
      </dgm:t>
    </dgm:pt>
    <dgm:pt modelId="{C22C82C8-C920-425B-8872-113CEF8C996C}">
      <dgm:prSet phldrT="[Текст]" custT="1"/>
      <dgm:spPr>
        <a:solidFill>
          <a:schemeClr val="accent1">
            <a:lumMod val="40000"/>
            <a:lumOff val="6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b="0" dirty="0">
              <a:solidFill>
                <a:schemeClr val="tx1"/>
              </a:solidFill>
            </a:rPr>
            <a:t>have the skills to obtain, store, process and disseminate professional, scientific and technical information</a:t>
          </a:r>
          <a:endParaRPr lang="ru-RU" sz="1800" b="0" dirty="0">
            <a:solidFill>
              <a:schemeClr val="tx1"/>
            </a:solidFill>
          </a:endParaRPr>
        </a:p>
      </dgm:t>
    </dgm:pt>
    <dgm:pt modelId="{94E4C418-56AE-4465-834D-FA02F017AF24}" type="parTrans" cxnId="{2B4BFC53-CC24-4A2D-B82A-E6647880ED37}">
      <dgm:prSet custT="1"/>
      <dgm:spPr/>
      <dgm:t>
        <a:bodyPr/>
        <a:lstStyle/>
        <a:p>
          <a:endParaRPr lang="ru-RU" sz="2000">
            <a:solidFill>
              <a:schemeClr val="tx1"/>
            </a:solidFill>
          </a:endParaRPr>
        </a:p>
      </dgm:t>
    </dgm:pt>
    <dgm:pt modelId="{AAD97F1C-FB6E-4D6C-A934-C5B271FC7DFA}" type="sibTrans" cxnId="{2B4BFC53-CC24-4A2D-B82A-E6647880ED37}">
      <dgm:prSet/>
      <dgm:spPr/>
      <dgm:t>
        <a:bodyPr/>
        <a:lstStyle/>
        <a:p>
          <a:endParaRPr lang="ru-RU" sz="2000">
            <a:solidFill>
              <a:schemeClr val="tx1"/>
            </a:solidFill>
          </a:endParaRPr>
        </a:p>
      </dgm:t>
    </dgm:pt>
    <dgm:pt modelId="{1C643DE9-034C-4CE8-8FD2-221242134DAE}">
      <dgm:prSet custT="1"/>
      <dgm:spPr>
        <a:solidFill>
          <a:schemeClr val="accent1">
            <a:lumMod val="40000"/>
            <a:lumOff val="6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b="0" dirty="0">
              <a:solidFill>
                <a:schemeClr val="tx1"/>
              </a:solidFill>
            </a:rPr>
            <a:t>have knowledge in the requirements of normative and other legislative acts on environmental protection, and the ability to apply them for ensuring the functioning of the management system at the enterprise, assessment of the state of the production environment, and determination of the conditions and means of its improvement</a:t>
          </a:r>
          <a:endParaRPr lang="ru-RU" sz="2400" b="0" dirty="0">
            <a:solidFill>
              <a:schemeClr val="tx1"/>
            </a:solidFill>
          </a:endParaRPr>
        </a:p>
      </dgm:t>
    </dgm:pt>
    <dgm:pt modelId="{CC125B88-FB99-4426-9F27-37169C74FA2F}" type="parTrans" cxnId="{9152CAEF-C05A-4ECB-9D0A-B9A4B6743589}">
      <dgm:prSet custT="1"/>
      <dgm:spPr/>
      <dgm:t>
        <a:bodyPr/>
        <a:lstStyle/>
        <a:p>
          <a:endParaRPr lang="ru-RU" sz="2000">
            <a:solidFill>
              <a:schemeClr val="tx1"/>
            </a:solidFill>
          </a:endParaRPr>
        </a:p>
      </dgm:t>
    </dgm:pt>
    <dgm:pt modelId="{3B9C7D60-CE35-45D3-8742-6C06D8ED3DB4}" type="sibTrans" cxnId="{9152CAEF-C05A-4ECB-9D0A-B9A4B6743589}">
      <dgm:prSet/>
      <dgm:spPr/>
      <dgm:t>
        <a:bodyPr/>
        <a:lstStyle/>
        <a:p>
          <a:endParaRPr lang="ru-RU" sz="2000">
            <a:solidFill>
              <a:schemeClr val="tx1"/>
            </a:solidFill>
          </a:endParaRPr>
        </a:p>
      </dgm:t>
    </dgm:pt>
    <dgm:pt modelId="{7364F22D-B5DD-426D-858F-E7803A7F70DB}">
      <dgm:prSet custT="1"/>
      <dgm:spPr>
        <a:solidFill>
          <a:schemeClr val="accent1">
            <a:lumMod val="40000"/>
            <a:lumOff val="6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b="0" dirty="0">
              <a:solidFill>
                <a:schemeClr val="tx1"/>
              </a:solidFill>
            </a:rPr>
            <a:t>have knowledge and skills to apply methods and technologies of the environmental analysis, and forecasting of the pollutant accumulation</a:t>
          </a:r>
          <a:endParaRPr lang="ru-RU" sz="2000" b="0" dirty="0">
            <a:solidFill>
              <a:schemeClr val="tx1"/>
            </a:solidFill>
          </a:endParaRPr>
        </a:p>
      </dgm:t>
    </dgm:pt>
    <dgm:pt modelId="{FF5ADCD9-8C3D-42ED-96F6-97835F4038DC}" type="parTrans" cxnId="{CFD7DB38-8CBF-4012-9895-34F9D40A1111}">
      <dgm:prSet custT="1"/>
      <dgm:spPr/>
      <dgm:t>
        <a:bodyPr/>
        <a:lstStyle/>
        <a:p>
          <a:endParaRPr lang="ru-RU" sz="2000">
            <a:solidFill>
              <a:schemeClr val="tx1"/>
            </a:solidFill>
          </a:endParaRPr>
        </a:p>
      </dgm:t>
    </dgm:pt>
    <dgm:pt modelId="{7AC026E4-AB7E-4610-856B-8E93C9DD5141}" type="sibTrans" cxnId="{CFD7DB38-8CBF-4012-9895-34F9D40A1111}">
      <dgm:prSet/>
      <dgm:spPr/>
      <dgm:t>
        <a:bodyPr/>
        <a:lstStyle/>
        <a:p>
          <a:endParaRPr lang="ru-RU" sz="2000">
            <a:solidFill>
              <a:schemeClr val="tx1"/>
            </a:solidFill>
          </a:endParaRPr>
        </a:p>
      </dgm:t>
    </dgm:pt>
    <dgm:pt modelId="{D0715AD9-B8F7-4152-8C0C-037F45005C50}">
      <dgm:prSet custT="1"/>
      <dgm:spPr>
        <a:solidFill>
          <a:schemeClr val="accent1">
            <a:lumMod val="40000"/>
            <a:lumOff val="6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b="0" dirty="0">
              <a:solidFill>
                <a:schemeClr val="tx1"/>
              </a:solidFill>
            </a:rPr>
            <a:t>have the ability to participate in strategic planning and decision-making on environmental issues, and provide expert advice on various operational issues related to the use or limitation of the impact of weather conditions</a:t>
          </a:r>
          <a:endParaRPr lang="ru-RU" sz="1800" dirty="0">
            <a:solidFill>
              <a:schemeClr val="tx1"/>
            </a:solidFill>
          </a:endParaRPr>
        </a:p>
      </dgm:t>
    </dgm:pt>
    <dgm:pt modelId="{D9E4B8FF-C236-464B-AED5-5E68D721E882}" type="parTrans" cxnId="{7C94E3C6-0C9C-4AB2-A110-C841E01685A1}">
      <dgm:prSet custT="1"/>
      <dgm:spPr/>
      <dgm:t>
        <a:bodyPr/>
        <a:lstStyle/>
        <a:p>
          <a:endParaRPr lang="ru-RU" sz="2000">
            <a:solidFill>
              <a:schemeClr val="tx1"/>
            </a:solidFill>
          </a:endParaRPr>
        </a:p>
      </dgm:t>
    </dgm:pt>
    <dgm:pt modelId="{1F6CB00D-7973-4E8E-A9DC-5F9AC5B989E2}" type="sibTrans" cxnId="{7C94E3C6-0C9C-4AB2-A110-C841E01685A1}">
      <dgm:prSet/>
      <dgm:spPr/>
      <dgm:t>
        <a:bodyPr/>
        <a:lstStyle/>
        <a:p>
          <a:endParaRPr lang="ru-RU" sz="2000">
            <a:solidFill>
              <a:schemeClr val="tx1"/>
            </a:solidFill>
          </a:endParaRPr>
        </a:p>
      </dgm:t>
    </dgm:pt>
    <dgm:pt modelId="{02412B22-0E85-4F7D-AFD6-DB6D5A5760BC}" type="pres">
      <dgm:prSet presAssocID="{0CCC6365-1FA0-469C-BF1B-4EF1211B1D16}" presName="Name0" presStyleCnt="0">
        <dgm:presLayoutVars>
          <dgm:chPref val="1"/>
          <dgm:dir/>
          <dgm:animOne val="branch"/>
          <dgm:animLvl val="lvl"/>
          <dgm:resizeHandles val="exact"/>
        </dgm:presLayoutVars>
      </dgm:prSet>
      <dgm:spPr/>
    </dgm:pt>
    <dgm:pt modelId="{A60C344C-F35C-44E0-8F33-2A8111242678}" type="pres">
      <dgm:prSet presAssocID="{6686EEBC-BB83-49D4-8E1C-E6B97133130A}" presName="root1" presStyleCnt="0"/>
      <dgm:spPr/>
    </dgm:pt>
    <dgm:pt modelId="{0CBACEF3-A073-4724-B5FD-A51D75FE0993}" type="pres">
      <dgm:prSet presAssocID="{6686EEBC-BB83-49D4-8E1C-E6B97133130A}" presName="LevelOneTextNode" presStyleLbl="node0" presStyleIdx="0" presStyleCnt="1" custScaleX="169724" custScaleY="142257">
        <dgm:presLayoutVars>
          <dgm:chPref val="3"/>
        </dgm:presLayoutVars>
      </dgm:prSet>
      <dgm:spPr/>
    </dgm:pt>
    <dgm:pt modelId="{4C83F970-BA3D-447A-9708-5C2C372D8A90}" type="pres">
      <dgm:prSet presAssocID="{6686EEBC-BB83-49D4-8E1C-E6B97133130A}" presName="level2hierChild" presStyleCnt="0"/>
      <dgm:spPr/>
    </dgm:pt>
    <dgm:pt modelId="{AC577054-6E58-4D06-AED3-DD16F9CA7E13}" type="pres">
      <dgm:prSet presAssocID="{D0955775-051B-4DF5-8348-98D9289035C3}" presName="conn2-1" presStyleLbl="parChTrans1D2" presStyleIdx="0" presStyleCnt="6"/>
      <dgm:spPr/>
    </dgm:pt>
    <dgm:pt modelId="{07B241CD-F425-46AE-8C4A-AFAADB586E7D}" type="pres">
      <dgm:prSet presAssocID="{D0955775-051B-4DF5-8348-98D9289035C3}" presName="connTx" presStyleLbl="parChTrans1D2" presStyleIdx="0" presStyleCnt="6"/>
      <dgm:spPr/>
    </dgm:pt>
    <dgm:pt modelId="{46B5EFFF-F172-4081-8A1A-00AD69CA7A01}" type="pres">
      <dgm:prSet presAssocID="{96800C15-14C8-44A6-9B20-BD973ED00516}" presName="root2" presStyleCnt="0"/>
      <dgm:spPr/>
    </dgm:pt>
    <dgm:pt modelId="{24FBE08F-11F1-4983-90FC-9E3FA2F516AB}" type="pres">
      <dgm:prSet presAssocID="{96800C15-14C8-44A6-9B20-BD973ED00516}" presName="LevelTwoTextNode" presStyleLbl="node2" presStyleIdx="0" presStyleCnt="6" custScaleX="393989" custScaleY="81798">
        <dgm:presLayoutVars>
          <dgm:chPref val="3"/>
        </dgm:presLayoutVars>
      </dgm:prSet>
      <dgm:spPr/>
    </dgm:pt>
    <dgm:pt modelId="{CA418333-F134-4327-A100-C878816AC27C}" type="pres">
      <dgm:prSet presAssocID="{96800C15-14C8-44A6-9B20-BD973ED00516}" presName="level3hierChild" presStyleCnt="0"/>
      <dgm:spPr/>
    </dgm:pt>
    <dgm:pt modelId="{35668DF7-1C7A-4F94-B21B-93EA6B1868D1}" type="pres">
      <dgm:prSet presAssocID="{FD0585E9-1566-4C40-97E8-18A4E6A3D464}" presName="conn2-1" presStyleLbl="parChTrans1D2" presStyleIdx="1" presStyleCnt="6"/>
      <dgm:spPr/>
    </dgm:pt>
    <dgm:pt modelId="{E706F34B-F960-4B91-9B94-E548EB892D7A}" type="pres">
      <dgm:prSet presAssocID="{FD0585E9-1566-4C40-97E8-18A4E6A3D464}" presName="connTx" presStyleLbl="parChTrans1D2" presStyleIdx="1" presStyleCnt="6"/>
      <dgm:spPr/>
    </dgm:pt>
    <dgm:pt modelId="{57600D92-1A79-4E5B-B8C3-8CA540396D4E}" type="pres">
      <dgm:prSet presAssocID="{B72A1256-1D05-4BF0-BE12-E3BB5DDC7600}" presName="root2" presStyleCnt="0"/>
      <dgm:spPr/>
    </dgm:pt>
    <dgm:pt modelId="{FB8BF3E2-DB6E-499C-B229-F50D43D7DDE9}" type="pres">
      <dgm:prSet presAssocID="{B72A1256-1D05-4BF0-BE12-E3BB5DDC7600}" presName="LevelTwoTextNode" presStyleLbl="node2" presStyleIdx="1" presStyleCnt="6" custScaleX="394507" custScaleY="73883">
        <dgm:presLayoutVars>
          <dgm:chPref val="3"/>
        </dgm:presLayoutVars>
      </dgm:prSet>
      <dgm:spPr/>
    </dgm:pt>
    <dgm:pt modelId="{CBF47881-8960-4ACD-BF08-B05533981600}" type="pres">
      <dgm:prSet presAssocID="{B72A1256-1D05-4BF0-BE12-E3BB5DDC7600}" presName="level3hierChild" presStyleCnt="0"/>
      <dgm:spPr/>
    </dgm:pt>
    <dgm:pt modelId="{B524611E-B3A8-4383-B358-805FC40AF41D}" type="pres">
      <dgm:prSet presAssocID="{94E4C418-56AE-4465-834D-FA02F017AF24}" presName="conn2-1" presStyleLbl="parChTrans1D2" presStyleIdx="2" presStyleCnt="6"/>
      <dgm:spPr/>
    </dgm:pt>
    <dgm:pt modelId="{A71191C7-ED93-41B0-BD60-2C7C713D5CD4}" type="pres">
      <dgm:prSet presAssocID="{94E4C418-56AE-4465-834D-FA02F017AF24}" presName="connTx" presStyleLbl="parChTrans1D2" presStyleIdx="2" presStyleCnt="6"/>
      <dgm:spPr/>
    </dgm:pt>
    <dgm:pt modelId="{5826C1F2-5D66-4239-A8E8-C75CF9D5EEA0}" type="pres">
      <dgm:prSet presAssocID="{C22C82C8-C920-425B-8872-113CEF8C996C}" presName="root2" presStyleCnt="0"/>
      <dgm:spPr/>
    </dgm:pt>
    <dgm:pt modelId="{528241C2-5820-45C9-A53C-2C72BE3B37CB}" type="pres">
      <dgm:prSet presAssocID="{C22C82C8-C920-425B-8872-113CEF8C996C}" presName="LevelTwoTextNode" presStyleLbl="node2" presStyleIdx="2" presStyleCnt="6" custScaleX="394862" custScaleY="78093">
        <dgm:presLayoutVars>
          <dgm:chPref val="3"/>
        </dgm:presLayoutVars>
      </dgm:prSet>
      <dgm:spPr/>
    </dgm:pt>
    <dgm:pt modelId="{77D32859-E36D-4A9A-929D-9BB6805C5B02}" type="pres">
      <dgm:prSet presAssocID="{C22C82C8-C920-425B-8872-113CEF8C996C}" presName="level3hierChild" presStyleCnt="0"/>
      <dgm:spPr/>
    </dgm:pt>
    <dgm:pt modelId="{6BD0EF85-7642-42FF-BBCF-5388397F4356}" type="pres">
      <dgm:prSet presAssocID="{CC125B88-FB99-4426-9F27-37169C74FA2F}" presName="conn2-1" presStyleLbl="parChTrans1D2" presStyleIdx="3" presStyleCnt="6"/>
      <dgm:spPr/>
    </dgm:pt>
    <dgm:pt modelId="{C0EC4029-3740-4C89-B5F2-D077D9ED44A7}" type="pres">
      <dgm:prSet presAssocID="{CC125B88-FB99-4426-9F27-37169C74FA2F}" presName="connTx" presStyleLbl="parChTrans1D2" presStyleIdx="3" presStyleCnt="6"/>
      <dgm:spPr/>
    </dgm:pt>
    <dgm:pt modelId="{2FE39493-5E57-486E-954A-C1EFAC799B39}" type="pres">
      <dgm:prSet presAssocID="{1C643DE9-034C-4CE8-8FD2-221242134DAE}" presName="root2" presStyleCnt="0"/>
      <dgm:spPr/>
    </dgm:pt>
    <dgm:pt modelId="{3A64946A-3CA8-40FB-B90C-FC32B06C41DF}" type="pres">
      <dgm:prSet presAssocID="{1C643DE9-034C-4CE8-8FD2-221242134DAE}" presName="LevelTwoTextNode" presStyleLbl="node2" presStyleIdx="3" presStyleCnt="6" custScaleX="393839" custScaleY="160967">
        <dgm:presLayoutVars>
          <dgm:chPref val="3"/>
        </dgm:presLayoutVars>
      </dgm:prSet>
      <dgm:spPr/>
    </dgm:pt>
    <dgm:pt modelId="{18368526-D81C-40F8-A268-4EB84798B90D}" type="pres">
      <dgm:prSet presAssocID="{1C643DE9-034C-4CE8-8FD2-221242134DAE}" presName="level3hierChild" presStyleCnt="0"/>
      <dgm:spPr/>
    </dgm:pt>
    <dgm:pt modelId="{9D83F56C-1B41-4C0B-AD61-47B4EC1D3C83}" type="pres">
      <dgm:prSet presAssocID="{FF5ADCD9-8C3D-42ED-96F6-97835F4038DC}" presName="conn2-1" presStyleLbl="parChTrans1D2" presStyleIdx="4" presStyleCnt="6"/>
      <dgm:spPr/>
    </dgm:pt>
    <dgm:pt modelId="{73DBC716-CF02-4215-92B0-778E4DA26FC9}" type="pres">
      <dgm:prSet presAssocID="{FF5ADCD9-8C3D-42ED-96F6-97835F4038DC}" presName="connTx" presStyleLbl="parChTrans1D2" presStyleIdx="4" presStyleCnt="6"/>
      <dgm:spPr/>
    </dgm:pt>
    <dgm:pt modelId="{C6FBD46A-67FC-4D4E-9934-0F7403393248}" type="pres">
      <dgm:prSet presAssocID="{7364F22D-B5DD-426D-858F-E7803A7F70DB}" presName="root2" presStyleCnt="0"/>
      <dgm:spPr/>
    </dgm:pt>
    <dgm:pt modelId="{BD0E759B-6104-4D3A-B2F5-3EAF3F9BF3C6}" type="pres">
      <dgm:prSet presAssocID="{7364F22D-B5DD-426D-858F-E7803A7F70DB}" presName="LevelTwoTextNode" presStyleLbl="node2" presStyleIdx="4" presStyleCnt="6" custScaleX="395770" custScaleY="94167">
        <dgm:presLayoutVars>
          <dgm:chPref val="3"/>
        </dgm:presLayoutVars>
      </dgm:prSet>
      <dgm:spPr/>
    </dgm:pt>
    <dgm:pt modelId="{F7775B10-51E2-4174-B10B-B6B269F8E0CC}" type="pres">
      <dgm:prSet presAssocID="{7364F22D-B5DD-426D-858F-E7803A7F70DB}" presName="level3hierChild" presStyleCnt="0"/>
      <dgm:spPr/>
    </dgm:pt>
    <dgm:pt modelId="{2E4FC73D-4FDB-4C17-9971-16B4D2B0280F}" type="pres">
      <dgm:prSet presAssocID="{D9E4B8FF-C236-464B-AED5-5E68D721E882}" presName="conn2-1" presStyleLbl="parChTrans1D2" presStyleIdx="5" presStyleCnt="6"/>
      <dgm:spPr/>
    </dgm:pt>
    <dgm:pt modelId="{C7662687-2754-4DEE-9F33-76D1962383C6}" type="pres">
      <dgm:prSet presAssocID="{D9E4B8FF-C236-464B-AED5-5E68D721E882}" presName="connTx" presStyleLbl="parChTrans1D2" presStyleIdx="5" presStyleCnt="6"/>
      <dgm:spPr/>
    </dgm:pt>
    <dgm:pt modelId="{5F41F626-1241-4345-A116-0195988C277E}" type="pres">
      <dgm:prSet presAssocID="{D0715AD9-B8F7-4152-8C0C-037F45005C50}" presName="root2" presStyleCnt="0"/>
      <dgm:spPr/>
    </dgm:pt>
    <dgm:pt modelId="{3519597D-2108-492C-8494-8D5294ED823A}" type="pres">
      <dgm:prSet presAssocID="{D0715AD9-B8F7-4152-8C0C-037F45005C50}" presName="LevelTwoTextNode" presStyleLbl="node2" presStyleIdx="5" presStyleCnt="6" custScaleX="396574" custScaleY="119837">
        <dgm:presLayoutVars>
          <dgm:chPref val="3"/>
        </dgm:presLayoutVars>
      </dgm:prSet>
      <dgm:spPr/>
    </dgm:pt>
    <dgm:pt modelId="{EF2F1CDC-D6B1-417C-98AC-6A1100A6BBE9}" type="pres">
      <dgm:prSet presAssocID="{D0715AD9-B8F7-4152-8C0C-037F45005C50}" presName="level3hierChild" presStyleCnt="0"/>
      <dgm:spPr/>
    </dgm:pt>
  </dgm:ptLst>
  <dgm:cxnLst>
    <dgm:cxn modelId="{32ED7E01-5A2F-4CB8-9EC4-63909B11318A}" type="presOf" srcId="{0CCC6365-1FA0-469C-BF1B-4EF1211B1D16}" destId="{02412B22-0E85-4F7D-AFD6-DB6D5A5760BC}" srcOrd="0" destOrd="0" presId="urn:microsoft.com/office/officeart/2008/layout/HorizontalMultiLevelHierarchy"/>
    <dgm:cxn modelId="{242E5402-38C7-41CC-AC11-12E04F7AE0E4}" srcId="{6686EEBC-BB83-49D4-8E1C-E6B97133130A}" destId="{96800C15-14C8-44A6-9B20-BD973ED00516}" srcOrd="0" destOrd="0" parTransId="{D0955775-051B-4DF5-8348-98D9289035C3}" sibTransId="{277D107E-FCBF-45AF-8C28-F5F7B6B3F5BE}"/>
    <dgm:cxn modelId="{5006F302-5A39-4505-994F-A9B95CB0937D}" type="presOf" srcId="{CC125B88-FB99-4426-9F27-37169C74FA2F}" destId="{C0EC4029-3740-4C89-B5F2-D077D9ED44A7}" srcOrd="1" destOrd="0" presId="urn:microsoft.com/office/officeart/2008/layout/HorizontalMultiLevelHierarchy"/>
    <dgm:cxn modelId="{5DA46815-A629-4D5F-95A9-33F8043D383F}" type="presOf" srcId="{D0715AD9-B8F7-4152-8C0C-037F45005C50}" destId="{3519597D-2108-492C-8494-8D5294ED823A}" srcOrd="0" destOrd="0" presId="urn:microsoft.com/office/officeart/2008/layout/HorizontalMultiLevelHierarchy"/>
    <dgm:cxn modelId="{4DE36E24-CFD6-43AD-9AF0-73B754BE1DD7}" type="presOf" srcId="{96800C15-14C8-44A6-9B20-BD973ED00516}" destId="{24FBE08F-11F1-4983-90FC-9E3FA2F516AB}" srcOrd="0" destOrd="0" presId="urn:microsoft.com/office/officeart/2008/layout/HorizontalMultiLevelHierarchy"/>
    <dgm:cxn modelId="{38B51B27-E92F-4B0C-B4A2-1992AAA346F2}" type="presOf" srcId="{FD0585E9-1566-4C40-97E8-18A4E6A3D464}" destId="{35668DF7-1C7A-4F94-B21B-93EA6B1868D1}" srcOrd="0" destOrd="0" presId="urn:microsoft.com/office/officeart/2008/layout/HorizontalMultiLevelHierarchy"/>
    <dgm:cxn modelId="{D77A052A-EE90-4918-A98D-B9A052D88AC5}" type="presOf" srcId="{6686EEBC-BB83-49D4-8E1C-E6B97133130A}" destId="{0CBACEF3-A073-4724-B5FD-A51D75FE0993}" srcOrd="0" destOrd="0" presId="urn:microsoft.com/office/officeart/2008/layout/HorizontalMultiLevelHierarchy"/>
    <dgm:cxn modelId="{841E4C2F-F777-4E69-9224-5A113AC84645}" type="presOf" srcId="{D9E4B8FF-C236-464B-AED5-5E68D721E882}" destId="{C7662687-2754-4DEE-9F33-76D1962383C6}" srcOrd="1" destOrd="0" presId="urn:microsoft.com/office/officeart/2008/layout/HorizontalMultiLevelHierarchy"/>
    <dgm:cxn modelId="{CFD7DB38-8CBF-4012-9895-34F9D40A1111}" srcId="{6686EEBC-BB83-49D4-8E1C-E6B97133130A}" destId="{7364F22D-B5DD-426D-858F-E7803A7F70DB}" srcOrd="4" destOrd="0" parTransId="{FF5ADCD9-8C3D-42ED-96F6-97835F4038DC}" sibTransId="{7AC026E4-AB7E-4610-856B-8E93C9DD5141}"/>
    <dgm:cxn modelId="{9CB0B23D-A7ED-4A22-87CA-A56078328119}" type="presOf" srcId="{FD0585E9-1566-4C40-97E8-18A4E6A3D464}" destId="{E706F34B-F960-4B91-9B94-E548EB892D7A}" srcOrd="1" destOrd="0" presId="urn:microsoft.com/office/officeart/2008/layout/HorizontalMultiLevelHierarchy"/>
    <dgm:cxn modelId="{CCCBC13F-24B0-40CE-A287-A2FB21BFABE3}" type="presOf" srcId="{1C643DE9-034C-4CE8-8FD2-221242134DAE}" destId="{3A64946A-3CA8-40FB-B90C-FC32B06C41DF}" srcOrd="0" destOrd="0" presId="urn:microsoft.com/office/officeart/2008/layout/HorizontalMultiLevelHierarchy"/>
    <dgm:cxn modelId="{7BF41F60-F075-4FA0-9AA1-7B955E96DA8C}" type="presOf" srcId="{7364F22D-B5DD-426D-858F-E7803A7F70DB}" destId="{BD0E759B-6104-4D3A-B2F5-3EAF3F9BF3C6}" srcOrd="0" destOrd="0" presId="urn:microsoft.com/office/officeart/2008/layout/HorizontalMultiLevelHierarchy"/>
    <dgm:cxn modelId="{8D455041-0CD7-4A8F-8DB4-1B2608AD9744}" type="presOf" srcId="{94E4C418-56AE-4465-834D-FA02F017AF24}" destId="{A71191C7-ED93-41B0-BD60-2C7C713D5CD4}" srcOrd="1" destOrd="0" presId="urn:microsoft.com/office/officeart/2008/layout/HorizontalMultiLevelHierarchy"/>
    <dgm:cxn modelId="{6FFFA250-60EE-4EF2-A728-3B9F6488E5F1}" type="presOf" srcId="{94E4C418-56AE-4465-834D-FA02F017AF24}" destId="{B524611E-B3A8-4383-B358-805FC40AF41D}" srcOrd="0" destOrd="0" presId="urn:microsoft.com/office/officeart/2008/layout/HorizontalMultiLevelHierarchy"/>
    <dgm:cxn modelId="{6F98F250-20C3-49A6-95AE-62584EA9D6E2}" srcId="{0CCC6365-1FA0-469C-BF1B-4EF1211B1D16}" destId="{6686EEBC-BB83-49D4-8E1C-E6B97133130A}" srcOrd="0" destOrd="0" parTransId="{D79AC62A-6240-4BBB-9823-04F57DF5ECF7}" sibTransId="{71E70A7C-58D4-4B8B-9898-171DD426FEBD}"/>
    <dgm:cxn modelId="{2B4BFC53-CC24-4A2D-B82A-E6647880ED37}" srcId="{6686EEBC-BB83-49D4-8E1C-E6B97133130A}" destId="{C22C82C8-C920-425B-8872-113CEF8C996C}" srcOrd="2" destOrd="0" parTransId="{94E4C418-56AE-4465-834D-FA02F017AF24}" sibTransId="{AAD97F1C-FB6E-4D6C-A934-C5B271FC7DFA}"/>
    <dgm:cxn modelId="{96630081-8432-49F7-935B-777BA611D182}" type="presOf" srcId="{C22C82C8-C920-425B-8872-113CEF8C996C}" destId="{528241C2-5820-45C9-A53C-2C72BE3B37CB}" srcOrd="0" destOrd="0" presId="urn:microsoft.com/office/officeart/2008/layout/HorizontalMultiLevelHierarchy"/>
    <dgm:cxn modelId="{E1444AA1-DD9B-4630-8339-ED1743AF0238}" type="presOf" srcId="{B72A1256-1D05-4BF0-BE12-E3BB5DDC7600}" destId="{FB8BF3E2-DB6E-499C-B229-F50D43D7DDE9}" srcOrd="0" destOrd="0" presId="urn:microsoft.com/office/officeart/2008/layout/HorizontalMultiLevelHierarchy"/>
    <dgm:cxn modelId="{F74DB3A5-2D16-4B72-90F8-29F43BA8D308}" type="presOf" srcId="{D9E4B8FF-C236-464B-AED5-5E68D721E882}" destId="{2E4FC73D-4FDB-4C17-9971-16B4D2B0280F}" srcOrd="0" destOrd="0" presId="urn:microsoft.com/office/officeart/2008/layout/HorizontalMultiLevelHierarchy"/>
    <dgm:cxn modelId="{9A8658AB-5155-4E26-8053-9698FDCC5862}" type="presOf" srcId="{D0955775-051B-4DF5-8348-98D9289035C3}" destId="{07B241CD-F425-46AE-8C4A-AFAADB586E7D}" srcOrd="1" destOrd="0" presId="urn:microsoft.com/office/officeart/2008/layout/HorizontalMultiLevelHierarchy"/>
    <dgm:cxn modelId="{0E3B38B2-E23F-4CDF-A568-4B5A7F55BE6E}" type="presOf" srcId="{FF5ADCD9-8C3D-42ED-96F6-97835F4038DC}" destId="{73DBC716-CF02-4215-92B0-778E4DA26FC9}" srcOrd="1" destOrd="0" presId="urn:microsoft.com/office/officeart/2008/layout/HorizontalMultiLevelHierarchy"/>
    <dgm:cxn modelId="{25AB09BA-6E11-4403-A8B2-9D8A2E782CA6}" type="presOf" srcId="{CC125B88-FB99-4426-9F27-37169C74FA2F}" destId="{6BD0EF85-7642-42FF-BBCF-5388397F4356}" srcOrd="0" destOrd="0" presId="urn:microsoft.com/office/officeart/2008/layout/HorizontalMultiLevelHierarchy"/>
    <dgm:cxn modelId="{8CCCD6BA-E84F-47F4-B5CD-5E08C5DDD726}" type="presOf" srcId="{D0955775-051B-4DF5-8348-98D9289035C3}" destId="{AC577054-6E58-4D06-AED3-DD16F9CA7E13}" srcOrd="0" destOrd="0" presId="urn:microsoft.com/office/officeart/2008/layout/HorizontalMultiLevelHierarchy"/>
    <dgm:cxn modelId="{7C94E3C6-0C9C-4AB2-A110-C841E01685A1}" srcId="{6686EEBC-BB83-49D4-8E1C-E6B97133130A}" destId="{D0715AD9-B8F7-4152-8C0C-037F45005C50}" srcOrd="5" destOrd="0" parTransId="{D9E4B8FF-C236-464B-AED5-5E68D721E882}" sibTransId="{1F6CB00D-7973-4E8E-A9DC-5F9AC5B989E2}"/>
    <dgm:cxn modelId="{9152CAEF-C05A-4ECB-9D0A-B9A4B6743589}" srcId="{6686EEBC-BB83-49D4-8E1C-E6B97133130A}" destId="{1C643DE9-034C-4CE8-8FD2-221242134DAE}" srcOrd="3" destOrd="0" parTransId="{CC125B88-FB99-4426-9F27-37169C74FA2F}" sibTransId="{3B9C7D60-CE35-45D3-8742-6C06D8ED3DB4}"/>
    <dgm:cxn modelId="{56B2CFFC-C3FA-4006-BE92-4A8864A00C67}" type="presOf" srcId="{FF5ADCD9-8C3D-42ED-96F6-97835F4038DC}" destId="{9D83F56C-1B41-4C0B-AD61-47B4EC1D3C83}" srcOrd="0" destOrd="0" presId="urn:microsoft.com/office/officeart/2008/layout/HorizontalMultiLevelHierarchy"/>
    <dgm:cxn modelId="{BA9EF8FF-365E-4F96-9CCC-0892ABD3E1E1}" srcId="{6686EEBC-BB83-49D4-8E1C-E6B97133130A}" destId="{B72A1256-1D05-4BF0-BE12-E3BB5DDC7600}" srcOrd="1" destOrd="0" parTransId="{FD0585E9-1566-4C40-97E8-18A4E6A3D464}" sibTransId="{E5C90B40-F2C9-4EF5-AA24-754AEDCBC75C}"/>
    <dgm:cxn modelId="{F1F4E784-29A7-407B-91F8-21A2D45F2ACC}" type="presParOf" srcId="{02412B22-0E85-4F7D-AFD6-DB6D5A5760BC}" destId="{A60C344C-F35C-44E0-8F33-2A8111242678}" srcOrd="0" destOrd="0" presId="urn:microsoft.com/office/officeart/2008/layout/HorizontalMultiLevelHierarchy"/>
    <dgm:cxn modelId="{CB98538A-D3A6-48F7-8ACB-8551670C3690}" type="presParOf" srcId="{A60C344C-F35C-44E0-8F33-2A8111242678}" destId="{0CBACEF3-A073-4724-B5FD-A51D75FE0993}" srcOrd="0" destOrd="0" presId="urn:microsoft.com/office/officeart/2008/layout/HorizontalMultiLevelHierarchy"/>
    <dgm:cxn modelId="{3085845C-83DA-415F-9D1F-5BAD6E7EF796}" type="presParOf" srcId="{A60C344C-F35C-44E0-8F33-2A8111242678}" destId="{4C83F970-BA3D-447A-9708-5C2C372D8A90}" srcOrd="1" destOrd="0" presId="urn:microsoft.com/office/officeart/2008/layout/HorizontalMultiLevelHierarchy"/>
    <dgm:cxn modelId="{50F97E33-F159-41BB-8FCA-7E9485016B21}" type="presParOf" srcId="{4C83F970-BA3D-447A-9708-5C2C372D8A90}" destId="{AC577054-6E58-4D06-AED3-DD16F9CA7E13}" srcOrd="0" destOrd="0" presId="urn:microsoft.com/office/officeart/2008/layout/HorizontalMultiLevelHierarchy"/>
    <dgm:cxn modelId="{C54716EB-E669-4500-8CDF-471CAB707EA5}" type="presParOf" srcId="{AC577054-6E58-4D06-AED3-DD16F9CA7E13}" destId="{07B241CD-F425-46AE-8C4A-AFAADB586E7D}" srcOrd="0" destOrd="0" presId="urn:microsoft.com/office/officeart/2008/layout/HorizontalMultiLevelHierarchy"/>
    <dgm:cxn modelId="{0A5D7DA7-81C9-404F-8B86-CF474BFEE1FC}" type="presParOf" srcId="{4C83F970-BA3D-447A-9708-5C2C372D8A90}" destId="{46B5EFFF-F172-4081-8A1A-00AD69CA7A01}" srcOrd="1" destOrd="0" presId="urn:microsoft.com/office/officeart/2008/layout/HorizontalMultiLevelHierarchy"/>
    <dgm:cxn modelId="{76041353-4325-4A35-81E5-1305CA87786B}" type="presParOf" srcId="{46B5EFFF-F172-4081-8A1A-00AD69CA7A01}" destId="{24FBE08F-11F1-4983-90FC-9E3FA2F516AB}" srcOrd="0" destOrd="0" presId="urn:microsoft.com/office/officeart/2008/layout/HorizontalMultiLevelHierarchy"/>
    <dgm:cxn modelId="{F7159DF9-0E18-4573-8F5E-FEF8D462CD09}" type="presParOf" srcId="{46B5EFFF-F172-4081-8A1A-00AD69CA7A01}" destId="{CA418333-F134-4327-A100-C878816AC27C}" srcOrd="1" destOrd="0" presId="urn:microsoft.com/office/officeart/2008/layout/HorizontalMultiLevelHierarchy"/>
    <dgm:cxn modelId="{AECEF798-9F56-4EC1-B1B7-EEAF1D2C305B}" type="presParOf" srcId="{4C83F970-BA3D-447A-9708-5C2C372D8A90}" destId="{35668DF7-1C7A-4F94-B21B-93EA6B1868D1}" srcOrd="2" destOrd="0" presId="urn:microsoft.com/office/officeart/2008/layout/HorizontalMultiLevelHierarchy"/>
    <dgm:cxn modelId="{67EA31BC-8977-4CC9-92DD-48E1A90E77EA}" type="presParOf" srcId="{35668DF7-1C7A-4F94-B21B-93EA6B1868D1}" destId="{E706F34B-F960-4B91-9B94-E548EB892D7A}" srcOrd="0" destOrd="0" presId="urn:microsoft.com/office/officeart/2008/layout/HorizontalMultiLevelHierarchy"/>
    <dgm:cxn modelId="{56DA7775-C108-4915-A1EA-F5244E8DC310}" type="presParOf" srcId="{4C83F970-BA3D-447A-9708-5C2C372D8A90}" destId="{57600D92-1A79-4E5B-B8C3-8CA540396D4E}" srcOrd="3" destOrd="0" presId="urn:microsoft.com/office/officeart/2008/layout/HorizontalMultiLevelHierarchy"/>
    <dgm:cxn modelId="{7EA2ECB6-3C83-423B-83FE-9972DD01E630}" type="presParOf" srcId="{57600D92-1A79-4E5B-B8C3-8CA540396D4E}" destId="{FB8BF3E2-DB6E-499C-B229-F50D43D7DDE9}" srcOrd="0" destOrd="0" presId="urn:microsoft.com/office/officeart/2008/layout/HorizontalMultiLevelHierarchy"/>
    <dgm:cxn modelId="{2F616F80-6A46-4F79-85C3-1F5F2C6C9A52}" type="presParOf" srcId="{57600D92-1A79-4E5B-B8C3-8CA540396D4E}" destId="{CBF47881-8960-4ACD-BF08-B05533981600}" srcOrd="1" destOrd="0" presId="urn:microsoft.com/office/officeart/2008/layout/HorizontalMultiLevelHierarchy"/>
    <dgm:cxn modelId="{A1D4E815-C278-49CC-AB3B-A296D8438F74}" type="presParOf" srcId="{4C83F970-BA3D-447A-9708-5C2C372D8A90}" destId="{B524611E-B3A8-4383-B358-805FC40AF41D}" srcOrd="4" destOrd="0" presId="urn:microsoft.com/office/officeart/2008/layout/HorizontalMultiLevelHierarchy"/>
    <dgm:cxn modelId="{F7C44B59-55D8-49F4-BEC3-4EA7DD61FD3D}" type="presParOf" srcId="{B524611E-B3A8-4383-B358-805FC40AF41D}" destId="{A71191C7-ED93-41B0-BD60-2C7C713D5CD4}" srcOrd="0" destOrd="0" presId="urn:microsoft.com/office/officeart/2008/layout/HorizontalMultiLevelHierarchy"/>
    <dgm:cxn modelId="{8C80014B-3A4D-4034-86E3-67F46D60FB00}" type="presParOf" srcId="{4C83F970-BA3D-447A-9708-5C2C372D8A90}" destId="{5826C1F2-5D66-4239-A8E8-C75CF9D5EEA0}" srcOrd="5" destOrd="0" presId="urn:microsoft.com/office/officeart/2008/layout/HorizontalMultiLevelHierarchy"/>
    <dgm:cxn modelId="{BEC059A2-F1C9-489D-8EEB-1CA19C58133A}" type="presParOf" srcId="{5826C1F2-5D66-4239-A8E8-C75CF9D5EEA0}" destId="{528241C2-5820-45C9-A53C-2C72BE3B37CB}" srcOrd="0" destOrd="0" presId="urn:microsoft.com/office/officeart/2008/layout/HorizontalMultiLevelHierarchy"/>
    <dgm:cxn modelId="{7C734407-802B-4EEC-80B8-FC6D1ADEC1D6}" type="presParOf" srcId="{5826C1F2-5D66-4239-A8E8-C75CF9D5EEA0}" destId="{77D32859-E36D-4A9A-929D-9BB6805C5B02}" srcOrd="1" destOrd="0" presId="urn:microsoft.com/office/officeart/2008/layout/HorizontalMultiLevelHierarchy"/>
    <dgm:cxn modelId="{2DDBAD79-84BD-4621-B220-E05C7A100CE4}" type="presParOf" srcId="{4C83F970-BA3D-447A-9708-5C2C372D8A90}" destId="{6BD0EF85-7642-42FF-BBCF-5388397F4356}" srcOrd="6" destOrd="0" presId="urn:microsoft.com/office/officeart/2008/layout/HorizontalMultiLevelHierarchy"/>
    <dgm:cxn modelId="{224ABDDE-11AD-40C7-B0ED-DA0926CF422F}" type="presParOf" srcId="{6BD0EF85-7642-42FF-BBCF-5388397F4356}" destId="{C0EC4029-3740-4C89-B5F2-D077D9ED44A7}" srcOrd="0" destOrd="0" presId="urn:microsoft.com/office/officeart/2008/layout/HorizontalMultiLevelHierarchy"/>
    <dgm:cxn modelId="{89343C89-A8D1-45E3-AF69-A2C3E7F7F0CB}" type="presParOf" srcId="{4C83F970-BA3D-447A-9708-5C2C372D8A90}" destId="{2FE39493-5E57-486E-954A-C1EFAC799B39}" srcOrd="7" destOrd="0" presId="urn:microsoft.com/office/officeart/2008/layout/HorizontalMultiLevelHierarchy"/>
    <dgm:cxn modelId="{6DBC72DC-D7C5-44D7-BB51-293E28BEB74A}" type="presParOf" srcId="{2FE39493-5E57-486E-954A-C1EFAC799B39}" destId="{3A64946A-3CA8-40FB-B90C-FC32B06C41DF}" srcOrd="0" destOrd="0" presId="urn:microsoft.com/office/officeart/2008/layout/HorizontalMultiLevelHierarchy"/>
    <dgm:cxn modelId="{D0034E1C-AC7E-4486-ACBC-94BFE0ABCAAB}" type="presParOf" srcId="{2FE39493-5E57-486E-954A-C1EFAC799B39}" destId="{18368526-D81C-40F8-A268-4EB84798B90D}" srcOrd="1" destOrd="0" presId="urn:microsoft.com/office/officeart/2008/layout/HorizontalMultiLevelHierarchy"/>
    <dgm:cxn modelId="{81CE0906-D344-470E-A74F-541B84344C2E}" type="presParOf" srcId="{4C83F970-BA3D-447A-9708-5C2C372D8A90}" destId="{9D83F56C-1B41-4C0B-AD61-47B4EC1D3C83}" srcOrd="8" destOrd="0" presId="urn:microsoft.com/office/officeart/2008/layout/HorizontalMultiLevelHierarchy"/>
    <dgm:cxn modelId="{9A9DD3A6-79FD-4F18-8118-B358187816B7}" type="presParOf" srcId="{9D83F56C-1B41-4C0B-AD61-47B4EC1D3C83}" destId="{73DBC716-CF02-4215-92B0-778E4DA26FC9}" srcOrd="0" destOrd="0" presId="urn:microsoft.com/office/officeart/2008/layout/HorizontalMultiLevelHierarchy"/>
    <dgm:cxn modelId="{9A45778E-A766-49F9-B271-B2A482AE8A92}" type="presParOf" srcId="{4C83F970-BA3D-447A-9708-5C2C372D8A90}" destId="{C6FBD46A-67FC-4D4E-9934-0F7403393248}" srcOrd="9" destOrd="0" presId="urn:microsoft.com/office/officeart/2008/layout/HorizontalMultiLevelHierarchy"/>
    <dgm:cxn modelId="{1E7407B7-B7DE-41E8-9E8E-0AAC9EA510DE}" type="presParOf" srcId="{C6FBD46A-67FC-4D4E-9934-0F7403393248}" destId="{BD0E759B-6104-4D3A-B2F5-3EAF3F9BF3C6}" srcOrd="0" destOrd="0" presId="urn:microsoft.com/office/officeart/2008/layout/HorizontalMultiLevelHierarchy"/>
    <dgm:cxn modelId="{2E506932-CC78-4828-9912-38051915DAD9}" type="presParOf" srcId="{C6FBD46A-67FC-4D4E-9934-0F7403393248}" destId="{F7775B10-51E2-4174-B10B-B6B269F8E0CC}" srcOrd="1" destOrd="0" presId="urn:microsoft.com/office/officeart/2008/layout/HorizontalMultiLevelHierarchy"/>
    <dgm:cxn modelId="{2107F52D-5543-4715-A1A2-B049C5ECA26C}" type="presParOf" srcId="{4C83F970-BA3D-447A-9708-5C2C372D8A90}" destId="{2E4FC73D-4FDB-4C17-9971-16B4D2B0280F}" srcOrd="10" destOrd="0" presId="urn:microsoft.com/office/officeart/2008/layout/HorizontalMultiLevelHierarchy"/>
    <dgm:cxn modelId="{56935077-F40F-46CD-A8FD-367531541C36}" type="presParOf" srcId="{2E4FC73D-4FDB-4C17-9971-16B4D2B0280F}" destId="{C7662687-2754-4DEE-9F33-76D1962383C6}" srcOrd="0" destOrd="0" presId="urn:microsoft.com/office/officeart/2008/layout/HorizontalMultiLevelHierarchy"/>
    <dgm:cxn modelId="{1C61ABE7-AD39-444A-BF07-68E5CCF09F28}" type="presParOf" srcId="{4C83F970-BA3D-447A-9708-5C2C372D8A90}" destId="{5F41F626-1241-4345-A116-0195988C277E}" srcOrd="11" destOrd="0" presId="urn:microsoft.com/office/officeart/2008/layout/HorizontalMultiLevelHierarchy"/>
    <dgm:cxn modelId="{6C88B93D-CF9F-444B-BEF5-362824D103FA}" type="presParOf" srcId="{5F41F626-1241-4345-A116-0195988C277E}" destId="{3519597D-2108-492C-8494-8D5294ED823A}" srcOrd="0" destOrd="0" presId="urn:microsoft.com/office/officeart/2008/layout/HorizontalMultiLevelHierarchy"/>
    <dgm:cxn modelId="{E7F2B691-5DA0-46DF-A5B3-15C5F926EBA5}" type="presParOf" srcId="{5F41F626-1241-4345-A116-0195988C277E}" destId="{EF2F1CDC-D6B1-417C-98AC-6A1100A6BBE9}" srcOrd="1" destOrd="0" presId="urn:microsoft.com/office/officeart/2008/layout/HorizontalMultiLevelHierarchy"/>
  </dgm:cxnLst>
  <dgm:bg/>
  <dgm:whole>
    <a:ln>
      <a:solidFill>
        <a:schemeClr val="accent1">
          <a:lumMod val="20000"/>
          <a:lumOff val="80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CC6365-1FA0-469C-BF1B-4EF1211B1D16}"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ru-RU"/>
        </a:p>
      </dgm:t>
    </dgm:pt>
    <dgm:pt modelId="{6686EEBC-BB83-49D4-8E1C-E6B97133130A}">
      <dgm:prSet phldrT="[Текст]" custT="1"/>
      <dgm:spPr>
        <a:solidFill>
          <a:schemeClr val="accent1">
            <a:lumMod val="40000"/>
            <a:lumOff val="60000"/>
          </a:schemeClr>
        </a:solidFill>
      </dgm:spPr>
      <dgm:t>
        <a:bodyPr/>
        <a:lstStyle/>
        <a:p>
          <a:r>
            <a:rPr lang="en-US" sz="2000" b="0" dirty="0">
              <a:solidFill>
                <a:schemeClr val="tx1"/>
              </a:solidFill>
            </a:rPr>
            <a:t>Upon completion of the course,                    </a:t>
          </a:r>
        </a:p>
        <a:p>
          <a:r>
            <a:rPr lang="en-US" sz="2000" b="0" dirty="0">
              <a:solidFill>
                <a:schemeClr val="tx1"/>
              </a:solidFill>
            </a:rPr>
            <a:t>PhD students are to </a:t>
          </a:r>
          <a:endParaRPr lang="ru-RU" sz="2000" dirty="0">
            <a:solidFill>
              <a:schemeClr val="tx1"/>
            </a:solidFill>
          </a:endParaRPr>
        </a:p>
      </dgm:t>
    </dgm:pt>
    <dgm:pt modelId="{D79AC62A-6240-4BBB-9823-04F57DF5ECF7}" type="parTrans" cxnId="{6F98F250-20C3-49A6-95AE-62584EA9D6E2}">
      <dgm:prSet/>
      <dgm:spPr/>
      <dgm:t>
        <a:bodyPr/>
        <a:lstStyle/>
        <a:p>
          <a:endParaRPr lang="ru-RU" sz="2000">
            <a:solidFill>
              <a:schemeClr val="tx1"/>
            </a:solidFill>
          </a:endParaRPr>
        </a:p>
      </dgm:t>
    </dgm:pt>
    <dgm:pt modelId="{71E70A7C-58D4-4B8B-9898-171DD426FEBD}" type="sibTrans" cxnId="{6F98F250-20C3-49A6-95AE-62584EA9D6E2}">
      <dgm:prSet/>
      <dgm:spPr/>
      <dgm:t>
        <a:bodyPr/>
        <a:lstStyle/>
        <a:p>
          <a:endParaRPr lang="ru-RU" sz="2000">
            <a:solidFill>
              <a:schemeClr val="tx1"/>
            </a:solidFill>
          </a:endParaRPr>
        </a:p>
      </dgm:t>
    </dgm:pt>
    <dgm:pt modelId="{96800C15-14C8-44A6-9B20-BD973ED00516}">
      <dgm:prSet phldrT="[Текст]" custT="1"/>
      <dgm:spPr>
        <a:solidFill>
          <a:schemeClr val="accent1">
            <a:lumMod val="40000"/>
            <a:lumOff val="6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b="0" dirty="0">
              <a:solidFill>
                <a:schemeClr val="tx1"/>
              </a:solidFill>
            </a:rPr>
            <a:t>have the ability to analyze, synthesize, creatively comprehend, evaluate and systematize various information sources to perform production tasks</a:t>
          </a:r>
        </a:p>
      </dgm:t>
    </dgm:pt>
    <dgm:pt modelId="{D0955775-051B-4DF5-8348-98D9289035C3}" type="parTrans" cxnId="{242E5402-38C7-41CC-AC11-12E04F7AE0E4}">
      <dgm:prSet custT="1"/>
      <dgm:spPr/>
      <dgm:t>
        <a:bodyPr/>
        <a:lstStyle/>
        <a:p>
          <a:endParaRPr lang="ru-RU" sz="2000">
            <a:solidFill>
              <a:schemeClr val="tx1"/>
            </a:solidFill>
          </a:endParaRPr>
        </a:p>
      </dgm:t>
    </dgm:pt>
    <dgm:pt modelId="{277D107E-FCBF-45AF-8C28-F5F7B6B3F5BE}" type="sibTrans" cxnId="{242E5402-38C7-41CC-AC11-12E04F7AE0E4}">
      <dgm:prSet/>
      <dgm:spPr/>
      <dgm:t>
        <a:bodyPr/>
        <a:lstStyle/>
        <a:p>
          <a:endParaRPr lang="ru-RU" sz="2000">
            <a:solidFill>
              <a:schemeClr val="tx1"/>
            </a:solidFill>
          </a:endParaRPr>
        </a:p>
      </dgm:t>
    </dgm:pt>
    <dgm:pt modelId="{B72A1256-1D05-4BF0-BE12-E3BB5DDC7600}">
      <dgm:prSet phldrT="[Текст]" custT="1"/>
      <dgm:spPr>
        <a:solidFill>
          <a:schemeClr val="accent1">
            <a:lumMod val="40000"/>
            <a:lumOff val="6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b="0" dirty="0">
              <a:solidFill>
                <a:schemeClr val="tx1"/>
              </a:solidFill>
            </a:rPr>
            <a:t>have the skills to assess the socio-economic consequences of soil contamination for the enterprises of the agro-industrial complex to make managerial decisions</a:t>
          </a:r>
        </a:p>
      </dgm:t>
    </dgm:pt>
    <dgm:pt modelId="{FD0585E9-1566-4C40-97E8-18A4E6A3D464}" type="parTrans" cxnId="{BA9EF8FF-365E-4F96-9CCC-0892ABD3E1E1}">
      <dgm:prSet custT="1"/>
      <dgm:spPr/>
      <dgm:t>
        <a:bodyPr/>
        <a:lstStyle/>
        <a:p>
          <a:endParaRPr lang="ru-RU" sz="2000">
            <a:solidFill>
              <a:schemeClr val="tx1"/>
            </a:solidFill>
          </a:endParaRPr>
        </a:p>
      </dgm:t>
    </dgm:pt>
    <dgm:pt modelId="{E5C90B40-F2C9-4EF5-AA24-754AEDCBC75C}" type="sibTrans" cxnId="{BA9EF8FF-365E-4F96-9CCC-0892ABD3E1E1}">
      <dgm:prSet/>
      <dgm:spPr/>
      <dgm:t>
        <a:bodyPr/>
        <a:lstStyle/>
        <a:p>
          <a:endParaRPr lang="ru-RU" sz="2000">
            <a:solidFill>
              <a:schemeClr val="tx1"/>
            </a:solidFill>
          </a:endParaRPr>
        </a:p>
      </dgm:t>
    </dgm:pt>
    <dgm:pt modelId="{C22C82C8-C920-425B-8872-113CEF8C996C}">
      <dgm:prSet phldrT="[Текст]" custT="1"/>
      <dgm:spPr>
        <a:solidFill>
          <a:schemeClr val="accent1">
            <a:lumMod val="40000"/>
            <a:lumOff val="6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b="0" dirty="0">
              <a:solidFill>
                <a:schemeClr val="tx1"/>
              </a:solidFill>
            </a:rPr>
            <a:t>comprehend the European Union governance framework and policies and EU objectives for sustainability, and linkages with global environmental goals and </a:t>
          </a:r>
          <a:r>
            <a:rPr lang="en-US" sz="1800" b="0" dirty="0" err="1">
              <a:solidFill>
                <a:schemeClr val="tx1"/>
              </a:solidFill>
            </a:rPr>
            <a:t>programmes</a:t>
          </a:r>
          <a:endParaRPr lang="en-US" sz="1800" b="0" dirty="0">
            <a:solidFill>
              <a:schemeClr val="tx1"/>
            </a:solidFill>
          </a:endParaRPr>
        </a:p>
      </dgm:t>
    </dgm:pt>
    <dgm:pt modelId="{94E4C418-56AE-4465-834D-FA02F017AF24}" type="parTrans" cxnId="{2B4BFC53-CC24-4A2D-B82A-E6647880ED37}">
      <dgm:prSet custT="1"/>
      <dgm:spPr/>
      <dgm:t>
        <a:bodyPr/>
        <a:lstStyle/>
        <a:p>
          <a:endParaRPr lang="ru-RU" sz="2000">
            <a:solidFill>
              <a:schemeClr val="tx1"/>
            </a:solidFill>
          </a:endParaRPr>
        </a:p>
      </dgm:t>
    </dgm:pt>
    <dgm:pt modelId="{AAD97F1C-FB6E-4D6C-A934-C5B271FC7DFA}" type="sibTrans" cxnId="{2B4BFC53-CC24-4A2D-B82A-E6647880ED37}">
      <dgm:prSet/>
      <dgm:spPr/>
      <dgm:t>
        <a:bodyPr/>
        <a:lstStyle/>
        <a:p>
          <a:endParaRPr lang="ru-RU" sz="2000">
            <a:solidFill>
              <a:schemeClr val="tx1"/>
            </a:solidFill>
          </a:endParaRPr>
        </a:p>
      </dgm:t>
    </dgm:pt>
    <dgm:pt modelId="{1C643DE9-034C-4CE8-8FD2-221242134DAE}">
      <dgm:prSet custT="1"/>
      <dgm:spPr>
        <a:solidFill>
          <a:schemeClr val="accent1">
            <a:lumMod val="40000"/>
            <a:lumOff val="6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b="0" dirty="0">
              <a:solidFill>
                <a:schemeClr val="tx1"/>
              </a:solidFill>
            </a:rPr>
            <a:t>have the ability to identify the main stakeholder groups, analyze their interests and interactions, and compare stakeholders and the structure for providing incentives in Ukraine and the EU</a:t>
          </a:r>
        </a:p>
      </dgm:t>
    </dgm:pt>
    <dgm:pt modelId="{CC125B88-FB99-4426-9F27-37169C74FA2F}" type="parTrans" cxnId="{9152CAEF-C05A-4ECB-9D0A-B9A4B6743589}">
      <dgm:prSet custT="1"/>
      <dgm:spPr/>
      <dgm:t>
        <a:bodyPr/>
        <a:lstStyle/>
        <a:p>
          <a:endParaRPr lang="ru-RU" sz="2000">
            <a:solidFill>
              <a:schemeClr val="tx1"/>
            </a:solidFill>
          </a:endParaRPr>
        </a:p>
      </dgm:t>
    </dgm:pt>
    <dgm:pt modelId="{3B9C7D60-CE35-45D3-8742-6C06D8ED3DB4}" type="sibTrans" cxnId="{9152CAEF-C05A-4ECB-9D0A-B9A4B6743589}">
      <dgm:prSet/>
      <dgm:spPr/>
      <dgm:t>
        <a:bodyPr/>
        <a:lstStyle/>
        <a:p>
          <a:endParaRPr lang="ru-RU" sz="2000">
            <a:solidFill>
              <a:schemeClr val="tx1"/>
            </a:solidFill>
          </a:endParaRPr>
        </a:p>
      </dgm:t>
    </dgm:pt>
    <dgm:pt modelId="{02412B22-0E85-4F7D-AFD6-DB6D5A5760BC}" type="pres">
      <dgm:prSet presAssocID="{0CCC6365-1FA0-469C-BF1B-4EF1211B1D16}" presName="Name0" presStyleCnt="0">
        <dgm:presLayoutVars>
          <dgm:chPref val="1"/>
          <dgm:dir/>
          <dgm:animOne val="branch"/>
          <dgm:animLvl val="lvl"/>
          <dgm:resizeHandles val="exact"/>
        </dgm:presLayoutVars>
      </dgm:prSet>
      <dgm:spPr/>
    </dgm:pt>
    <dgm:pt modelId="{A60C344C-F35C-44E0-8F33-2A8111242678}" type="pres">
      <dgm:prSet presAssocID="{6686EEBC-BB83-49D4-8E1C-E6B97133130A}" presName="root1" presStyleCnt="0"/>
      <dgm:spPr/>
    </dgm:pt>
    <dgm:pt modelId="{0CBACEF3-A073-4724-B5FD-A51D75FE0993}" type="pres">
      <dgm:prSet presAssocID="{6686EEBC-BB83-49D4-8E1C-E6B97133130A}" presName="LevelOneTextNode" presStyleLbl="node0" presStyleIdx="0" presStyleCnt="1" custScaleX="169724" custScaleY="110628">
        <dgm:presLayoutVars>
          <dgm:chPref val="3"/>
        </dgm:presLayoutVars>
      </dgm:prSet>
      <dgm:spPr/>
    </dgm:pt>
    <dgm:pt modelId="{4C83F970-BA3D-447A-9708-5C2C372D8A90}" type="pres">
      <dgm:prSet presAssocID="{6686EEBC-BB83-49D4-8E1C-E6B97133130A}" presName="level2hierChild" presStyleCnt="0"/>
      <dgm:spPr/>
    </dgm:pt>
    <dgm:pt modelId="{AC577054-6E58-4D06-AED3-DD16F9CA7E13}" type="pres">
      <dgm:prSet presAssocID="{D0955775-051B-4DF5-8348-98D9289035C3}" presName="conn2-1" presStyleLbl="parChTrans1D2" presStyleIdx="0" presStyleCnt="4"/>
      <dgm:spPr/>
    </dgm:pt>
    <dgm:pt modelId="{07B241CD-F425-46AE-8C4A-AFAADB586E7D}" type="pres">
      <dgm:prSet presAssocID="{D0955775-051B-4DF5-8348-98D9289035C3}" presName="connTx" presStyleLbl="parChTrans1D2" presStyleIdx="0" presStyleCnt="4"/>
      <dgm:spPr/>
    </dgm:pt>
    <dgm:pt modelId="{46B5EFFF-F172-4081-8A1A-00AD69CA7A01}" type="pres">
      <dgm:prSet presAssocID="{96800C15-14C8-44A6-9B20-BD973ED00516}" presName="root2" presStyleCnt="0"/>
      <dgm:spPr/>
    </dgm:pt>
    <dgm:pt modelId="{24FBE08F-11F1-4983-90FC-9E3FA2F516AB}" type="pres">
      <dgm:prSet presAssocID="{96800C15-14C8-44A6-9B20-BD973ED00516}" presName="LevelTwoTextNode" presStyleLbl="node2" presStyleIdx="0" presStyleCnt="4" custScaleX="393989" custScaleY="117423">
        <dgm:presLayoutVars>
          <dgm:chPref val="3"/>
        </dgm:presLayoutVars>
      </dgm:prSet>
      <dgm:spPr/>
    </dgm:pt>
    <dgm:pt modelId="{CA418333-F134-4327-A100-C878816AC27C}" type="pres">
      <dgm:prSet presAssocID="{96800C15-14C8-44A6-9B20-BD973ED00516}" presName="level3hierChild" presStyleCnt="0"/>
      <dgm:spPr/>
    </dgm:pt>
    <dgm:pt modelId="{35668DF7-1C7A-4F94-B21B-93EA6B1868D1}" type="pres">
      <dgm:prSet presAssocID="{FD0585E9-1566-4C40-97E8-18A4E6A3D464}" presName="conn2-1" presStyleLbl="parChTrans1D2" presStyleIdx="1" presStyleCnt="4"/>
      <dgm:spPr/>
    </dgm:pt>
    <dgm:pt modelId="{E706F34B-F960-4B91-9B94-E548EB892D7A}" type="pres">
      <dgm:prSet presAssocID="{FD0585E9-1566-4C40-97E8-18A4E6A3D464}" presName="connTx" presStyleLbl="parChTrans1D2" presStyleIdx="1" presStyleCnt="4"/>
      <dgm:spPr/>
    </dgm:pt>
    <dgm:pt modelId="{57600D92-1A79-4E5B-B8C3-8CA540396D4E}" type="pres">
      <dgm:prSet presAssocID="{B72A1256-1D05-4BF0-BE12-E3BB5DDC7600}" presName="root2" presStyleCnt="0"/>
      <dgm:spPr/>
    </dgm:pt>
    <dgm:pt modelId="{FB8BF3E2-DB6E-499C-B229-F50D43D7DDE9}" type="pres">
      <dgm:prSet presAssocID="{B72A1256-1D05-4BF0-BE12-E3BB5DDC7600}" presName="LevelTwoTextNode" presStyleLbl="node2" presStyleIdx="1" presStyleCnt="4" custScaleX="394507" custScaleY="117712">
        <dgm:presLayoutVars>
          <dgm:chPref val="3"/>
        </dgm:presLayoutVars>
      </dgm:prSet>
      <dgm:spPr/>
    </dgm:pt>
    <dgm:pt modelId="{CBF47881-8960-4ACD-BF08-B05533981600}" type="pres">
      <dgm:prSet presAssocID="{B72A1256-1D05-4BF0-BE12-E3BB5DDC7600}" presName="level3hierChild" presStyleCnt="0"/>
      <dgm:spPr/>
    </dgm:pt>
    <dgm:pt modelId="{B524611E-B3A8-4383-B358-805FC40AF41D}" type="pres">
      <dgm:prSet presAssocID="{94E4C418-56AE-4465-834D-FA02F017AF24}" presName="conn2-1" presStyleLbl="parChTrans1D2" presStyleIdx="2" presStyleCnt="4"/>
      <dgm:spPr/>
    </dgm:pt>
    <dgm:pt modelId="{A71191C7-ED93-41B0-BD60-2C7C713D5CD4}" type="pres">
      <dgm:prSet presAssocID="{94E4C418-56AE-4465-834D-FA02F017AF24}" presName="connTx" presStyleLbl="parChTrans1D2" presStyleIdx="2" presStyleCnt="4"/>
      <dgm:spPr/>
    </dgm:pt>
    <dgm:pt modelId="{5826C1F2-5D66-4239-A8E8-C75CF9D5EEA0}" type="pres">
      <dgm:prSet presAssocID="{C22C82C8-C920-425B-8872-113CEF8C996C}" presName="root2" presStyleCnt="0"/>
      <dgm:spPr/>
    </dgm:pt>
    <dgm:pt modelId="{528241C2-5820-45C9-A53C-2C72BE3B37CB}" type="pres">
      <dgm:prSet presAssocID="{C22C82C8-C920-425B-8872-113CEF8C996C}" presName="LevelTwoTextNode" presStyleLbl="node2" presStyleIdx="2" presStyleCnt="4" custScaleX="394862" custScaleY="112502">
        <dgm:presLayoutVars>
          <dgm:chPref val="3"/>
        </dgm:presLayoutVars>
      </dgm:prSet>
      <dgm:spPr/>
    </dgm:pt>
    <dgm:pt modelId="{77D32859-E36D-4A9A-929D-9BB6805C5B02}" type="pres">
      <dgm:prSet presAssocID="{C22C82C8-C920-425B-8872-113CEF8C996C}" presName="level3hierChild" presStyleCnt="0"/>
      <dgm:spPr/>
    </dgm:pt>
    <dgm:pt modelId="{6BD0EF85-7642-42FF-BBCF-5388397F4356}" type="pres">
      <dgm:prSet presAssocID="{CC125B88-FB99-4426-9F27-37169C74FA2F}" presName="conn2-1" presStyleLbl="parChTrans1D2" presStyleIdx="3" presStyleCnt="4"/>
      <dgm:spPr/>
    </dgm:pt>
    <dgm:pt modelId="{C0EC4029-3740-4C89-B5F2-D077D9ED44A7}" type="pres">
      <dgm:prSet presAssocID="{CC125B88-FB99-4426-9F27-37169C74FA2F}" presName="connTx" presStyleLbl="parChTrans1D2" presStyleIdx="3" presStyleCnt="4"/>
      <dgm:spPr/>
    </dgm:pt>
    <dgm:pt modelId="{2FE39493-5E57-486E-954A-C1EFAC799B39}" type="pres">
      <dgm:prSet presAssocID="{1C643DE9-034C-4CE8-8FD2-221242134DAE}" presName="root2" presStyleCnt="0"/>
      <dgm:spPr/>
    </dgm:pt>
    <dgm:pt modelId="{3A64946A-3CA8-40FB-B90C-FC32B06C41DF}" type="pres">
      <dgm:prSet presAssocID="{1C643DE9-034C-4CE8-8FD2-221242134DAE}" presName="LevelTwoTextNode" presStyleLbl="node2" presStyleIdx="3" presStyleCnt="4" custScaleX="393839" custScaleY="162417">
        <dgm:presLayoutVars>
          <dgm:chPref val="3"/>
        </dgm:presLayoutVars>
      </dgm:prSet>
      <dgm:spPr/>
    </dgm:pt>
    <dgm:pt modelId="{18368526-D81C-40F8-A268-4EB84798B90D}" type="pres">
      <dgm:prSet presAssocID="{1C643DE9-034C-4CE8-8FD2-221242134DAE}" presName="level3hierChild" presStyleCnt="0"/>
      <dgm:spPr/>
    </dgm:pt>
  </dgm:ptLst>
  <dgm:cxnLst>
    <dgm:cxn modelId="{32ED7E01-5A2F-4CB8-9EC4-63909B11318A}" type="presOf" srcId="{0CCC6365-1FA0-469C-BF1B-4EF1211B1D16}" destId="{02412B22-0E85-4F7D-AFD6-DB6D5A5760BC}" srcOrd="0" destOrd="0" presId="urn:microsoft.com/office/officeart/2008/layout/HorizontalMultiLevelHierarchy"/>
    <dgm:cxn modelId="{242E5402-38C7-41CC-AC11-12E04F7AE0E4}" srcId="{6686EEBC-BB83-49D4-8E1C-E6B97133130A}" destId="{96800C15-14C8-44A6-9B20-BD973ED00516}" srcOrd="0" destOrd="0" parTransId="{D0955775-051B-4DF5-8348-98D9289035C3}" sibTransId="{277D107E-FCBF-45AF-8C28-F5F7B6B3F5BE}"/>
    <dgm:cxn modelId="{5006F302-5A39-4505-994F-A9B95CB0937D}" type="presOf" srcId="{CC125B88-FB99-4426-9F27-37169C74FA2F}" destId="{C0EC4029-3740-4C89-B5F2-D077D9ED44A7}" srcOrd="1" destOrd="0" presId="urn:microsoft.com/office/officeart/2008/layout/HorizontalMultiLevelHierarchy"/>
    <dgm:cxn modelId="{4DE36E24-CFD6-43AD-9AF0-73B754BE1DD7}" type="presOf" srcId="{96800C15-14C8-44A6-9B20-BD973ED00516}" destId="{24FBE08F-11F1-4983-90FC-9E3FA2F516AB}" srcOrd="0" destOrd="0" presId="urn:microsoft.com/office/officeart/2008/layout/HorizontalMultiLevelHierarchy"/>
    <dgm:cxn modelId="{38B51B27-E92F-4B0C-B4A2-1992AAA346F2}" type="presOf" srcId="{FD0585E9-1566-4C40-97E8-18A4E6A3D464}" destId="{35668DF7-1C7A-4F94-B21B-93EA6B1868D1}" srcOrd="0" destOrd="0" presId="urn:microsoft.com/office/officeart/2008/layout/HorizontalMultiLevelHierarchy"/>
    <dgm:cxn modelId="{D77A052A-EE90-4918-A98D-B9A052D88AC5}" type="presOf" srcId="{6686EEBC-BB83-49D4-8E1C-E6B97133130A}" destId="{0CBACEF3-A073-4724-B5FD-A51D75FE0993}" srcOrd="0" destOrd="0" presId="urn:microsoft.com/office/officeart/2008/layout/HorizontalMultiLevelHierarchy"/>
    <dgm:cxn modelId="{9CB0B23D-A7ED-4A22-87CA-A56078328119}" type="presOf" srcId="{FD0585E9-1566-4C40-97E8-18A4E6A3D464}" destId="{E706F34B-F960-4B91-9B94-E548EB892D7A}" srcOrd="1" destOrd="0" presId="urn:microsoft.com/office/officeart/2008/layout/HorizontalMultiLevelHierarchy"/>
    <dgm:cxn modelId="{CCCBC13F-24B0-40CE-A287-A2FB21BFABE3}" type="presOf" srcId="{1C643DE9-034C-4CE8-8FD2-221242134DAE}" destId="{3A64946A-3CA8-40FB-B90C-FC32B06C41DF}" srcOrd="0" destOrd="0" presId="urn:microsoft.com/office/officeart/2008/layout/HorizontalMultiLevelHierarchy"/>
    <dgm:cxn modelId="{8D455041-0CD7-4A8F-8DB4-1B2608AD9744}" type="presOf" srcId="{94E4C418-56AE-4465-834D-FA02F017AF24}" destId="{A71191C7-ED93-41B0-BD60-2C7C713D5CD4}" srcOrd="1" destOrd="0" presId="urn:microsoft.com/office/officeart/2008/layout/HorizontalMultiLevelHierarchy"/>
    <dgm:cxn modelId="{6FFFA250-60EE-4EF2-A728-3B9F6488E5F1}" type="presOf" srcId="{94E4C418-56AE-4465-834D-FA02F017AF24}" destId="{B524611E-B3A8-4383-B358-805FC40AF41D}" srcOrd="0" destOrd="0" presId="urn:microsoft.com/office/officeart/2008/layout/HorizontalMultiLevelHierarchy"/>
    <dgm:cxn modelId="{6F98F250-20C3-49A6-95AE-62584EA9D6E2}" srcId="{0CCC6365-1FA0-469C-BF1B-4EF1211B1D16}" destId="{6686EEBC-BB83-49D4-8E1C-E6B97133130A}" srcOrd="0" destOrd="0" parTransId="{D79AC62A-6240-4BBB-9823-04F57DF5ECF7}" sibTransId="{71E70A7C-58D4-4B8B-9898-171DD426FEBD}"/>
    <dgm:cxn modelId="{2B4BFC53-CC24-4A2D-B82A-E6647880ED37}" srcId="{6686EEBC-BB83-49D4-8E1C-E6B97133130A}" destId="{C22C82C8-C920-425B-8872-113CEF8C996C}" srcOrd="2" destOrd="0" parTransId="{94E4C418-56AE-4465-834D-FA02F017AF24}" sibTransId="{AAD97F1C-FB6E-4D6C-A934-C5B271FC7DFA}"/>
    <dgm:cxn modelId="{96630081-8432-49F7-935B-777BA611D182}" type="presOf" srcId="{C22C82C8-C920-425B-8872-113CEF8C996C}" destId="{528241C2-5820-45C9-A53C-2C72BE3B37CB}" srcOrd="0" destOrd="0" presId="urn:microsoft.com/office/officeart/2008/layout/HorizontalMultiLevelHierarchy"/>
    <dgm:cxn modelId="{E1444AA1-DD9B-4630-8339-ED1743AF0238}" type="presOf" srcId="{B72A1256-1D05-4BF0-BE12-E3BB5DDC7600}" destId="{FB8BF3E2-DB6E-499C-B229-F50D43D7DDE9}" srcOrd="0" destOrd="0" presId="urn:microsoft.com/office/officeart/2008/layout/HorizontalMultiLevelHierarchy"/>
    <dgm:cxn modelId="{9A8658AB-5155-4E26-8053-9698FDCC5862}" type="presOf" srcId="{D0955775-051B-4DF5-8348-98D9289035C3}" destId="{07B241CD-F425-46AE-8C4A-AFAADB586E7D}" srcOrd="1" destOrd="0" presId="urn:microsoft.com/office/officeart/2008/layout/HorizontalMultiLevelHierarchy"/>
    <dgm:cxn modelId="{25AB09BA-6E11-4403-A8B2-9D8A2E782CA6}" type="presOf" srcId="{CC125B88-FB99-4426-9F27-37169C74FA2F}" destId="{6BD0EF85-7642-42FF-BBCF-5388397F4356}" srcOrd="0" destOrd="0" presId="urn:microsoft.com/office/officeart/2008/layout/HorizontalMultiLevelHierarchy"/>
    <dgm:cxn modelId="{8CCCD6BA-E84F-47F4-B5CD-5E08C5DDD726}" type="presOf" srcId="{D0955775-051B-4DF5-8348-98D9289035C3}" destId="{AC577054-6E58-4D06-AED3-DD16F9CA7E13}" srcOrd="0" destOrd="0" presId="urn:microsoft.com/office/officeart/2008/layout/HorizontalMultiLevelHierarchy"/>
    <dgm:cxn modelId="{9152CAEF-C05A-4ECB-9D0A-B9A4B6743589}" srcId="{6686EEBC-BB83-49D4-8E1C-E6B97133130A}" destId="{1C643DE9-034C-4CE8-8FD2-221242134DAE}" srcOrd="3" destOrd="0" parTransId="{CC125B88-FB99-4426-9F27-37169C74FA2F}" sibTransId="{3B9C7D60-CE35-45D3-8742-6C06D8ED3DB4}"/>
    <dgm:cxn modelId="{BA9EF8FF-365E-4F96-9CCC-0892ABD3E1E1}" srcId="{6686EEBC-BB83-49D4-8E1C-E6B97133130A}" destId="{B72A1256-1D05-4BF0-BE12-E3BB5DDC7600}" srcOrd="1" destOrd="0" parTransId="{FD0585E9-1566-4C40-97E8-18A4E6A3D464}" sibTransId="{E5C90B40-F2C9-4EF5-AA24-754AEDCBC75C}"/>
    <dgm:cxn modelId="{F1F4E784-29A7-407B-91F8-21A2D45F2ACC}" type="presParOf" srcId="{02412B22-0E85-4F7D-AFD6-DB6D5A5760BC}" destId="{A60C344C-F35C-44E0-8F33-2A8111242678}" srcOrd="0" destOrd="0" presId="urn:microsoft.com/office/officeart/2008/layout/HorizontalMultiLevelHierarchy"/>
    <dgm:cxn modelId="{CB98538A-D3A6-48F7-8ACB-8551670C3690}" type="presParOf" srcId="{A60C344C-F35C-44E0-8F33-2A8111242678}" destId="{0CBACEF3-A073-4724-B5FD-A51D75FE0993}" srcOrd="0" destOrd="0" presId="urn:microsoft.com/office/officeart/2008/layout/HorizontalMultiLevelHierarchy"/>
    <dgm:cxn modelId="{3085845C-83DA-415F-9D1F-5BAD6E7EF796}" type="presParOf" srcId="{A60C344C-F35C-44E0-8F33-2A8111242678}" destId="{4C83F970-BA3D-447A-9708-5C2C372D8A90}" srcOrd="1" destOrd="0" presId="urn:microsoft.com/office/officeart/2008/layout/HorizontalMultiLevelHierarchy"/>
    <dgm:cxn modelId="{50F97E33-F159-41BB-8FCA-7E9485016B21}" type="presParOf" srcId="{4C83F970-BA3D-447A-9708-5C2C372D8A90}" destId="{AC577054-6E58-4D06-AED3-DD16F9CA7E13}" srcOrd="0" destOrd="0" presId="urn:microsoft.com/office/officeart/2008/layout/HorizontalMultiLevelHierarchy"/>
    <dgm:cxn modelId="{C54716EB-E669-4500-8CDF-471CAB707EA5}" type="presParOf" srcId="{AC577054-6E58-4D06-AED3-DD16F9CA7E13}" destId="{07B241CD-F425-46AE-8C4A-AFAADB586E7D}" srcOrd="0" destOrd="0" presId="urn:microsoft.com/office/officeart/2008/layout/HorizontalMultiLevelHierarchy"/>
    <dgm:cxn modelId="{0A5D7DA7-81C9-404F-8B86-CF474BFEE1FC}" type="presParOf" srcId="{4C83F970-BA3D-447A-9708-5C2C372D8A90}" destId="{46B5EFFF-F172-4081-8A1A-00AD69CA7A01}" srcOrd="1" destOrd="0" presId="urn:microsoft.com/office/officeart/2008/layout/HorizontalMultiLevelHierarchy"/>
    <dgm:cxn modelId="{76041353-4325-4A35-81E5-1305CA87786B}" type="presParOf" srcId="{46B5EFFF-F172-4081-8A1A-00AD69CA7A01}" destId="{24FBE08F-11F1-4983-90FC-9E3FA2F516AB}" srcOrd="0" destOrd="0" presId="urn:microsoft.com/office/officeart/2008/layout/HorizontalMultiLevelHierarchy"/>
    <dgm:cxn modelId="{F7159DF9-0E18-4573-8F5E-FEF8D462CD09}" type="presParOf" srcId="{46B5EFFF-F172-4081-8A1A-00AD69CA7A01}" destId="{CA418333-F134-4327-A100-C878816AC27C}" srcOrd="1" destOrd="0" presId="urn:microsoft.com/office/officeart/2008/layout/HorizontalMultiLevelHierarchy"/>
    <dgm:cxn modelId="{AECEF798-9F56-4EC1-B1B7-EEAF1D2C305B}" type="presParOf" srcId="{4C83F970-BA3D-447A-9708-5C2C372D8A90}" destId="{35668DF7-1C7A-4F94-B21B-93EA6B1868D1}" srcOrd="2" destOrd="0" presId="urn:microsoft.com/office/officeart/2008/layout/HorizontalMultiLevelHierarchy"/>
    <dgm:cxn modelId="{67EA31BC-8977-4CC9-92DD-48E1A90E77EA}" type="presParOf" srcId="{35668DF7-1C7A-4F94-B21B-93EA6B1868D1}" destId="{E706F34B-F960-4B91-9B94-E548EB892D7A}" srcOrd="0" destOrd="0" presId="urn:microsoft.com/office/officeart/2008/layout/HorizontalMultiLevelHierarchy"/>
    <dgm:cxn modelId="{56DA7775-C108-4915-A1EA-F5244E8DC310}" type="presParOf" srcId="{4C83F970-BA3D-447A-9708-5C2C372D8A90}" destId="{57600D92-1A79-4E5B-B8C3-8CA540396D4E}" srcOrd="3" destOrd="0" presId="urn:microsoft.com/office/officeart/2008/layout/HorizontalMultiLevelHierarchy"/>
    <dgm:cxn modelId="{7EA2ECB6-3C83-423B-83FE-9972DD01E630}" type="presParOf" srcId="{57600D92-1A79-4E5B-B8C3-8CA540396D4E}" destId="{FB8BF3E2-DB6E-499C-B229-F50D43D7DDE9}" srcOrd="0" destOrd="0" presId="urn:microsoft.com/office/officeart/2008/layout/HorizontalMultiLevelHierarchy"/>
    <dgm:cxn modelId="{2F616F80-6A46-4F79-85C3-1F5F2C6C9A52}" type="presParOf" srcId="{57600D92-1A79-4E5B-B8C3-8CA540396D4E}" destId="{CBF47881-8960-4ACD-BF08-B05533981600}" srcOrd="1" destOrd="0" presId="urn:microsoft.com/office/officeart/2008/layout/HorizontalMultiLevelHierarchy"/>
    <dgm:cxn modelId="{A1D4E815-C278-49CC-AB3B-A296D8438F74}" type="presParOf" srcId="{4C83F970-BA3D-447A-9708-5C2C372D8A90}" destId="{B524611E-B3A8-4383-B358-805FC40AF41D}" srcOrd="4" destOrd="0" presId="urn:microsoft.com/office/officeart/2008/layout/HorizontalMultiLevelHierarchy"/>
    <dgm:cxn modelId="{F7C44B59-55D8-49F4-BEC3-4EA7DD61FD3D}" type="presParOf" srcId="{B524611E-B3A8-4383-B358-805FC40AF41D}" destId="{A71191C7-ED93-41B0-BD60-2C7C713D5CD4}" srcOrd="0" destOrd="0" presId="urn:microsoft.com/office/officeart/2008/layout/HorizontalMultiLevelHierarchy"/>
    <dgm:cxn modelId="{8C80014B-3A4D-4034-86E3-67F46D60FB00}" type="presParOf" srcId="{4C83F970-BA3D-447A-9708-5C2C372D8A90}" destId="{5826C1F2-5D66-4239-A8E8-C75CF9D5EEA0}" srcOrd="5" destOrd="0" presId="urn:microsoft.com/office/officeart/2008/layout/HorizontalMultiLevelHierarchy"/>
    <dgm:cxn modelId="{BEC059A2-F1C9-489D-8EEB-1CA19C58133A}" type="presParOf" srcId="{5826C1F2-5D66-4239-A8E8-C75CF9D5EEA0}" destId="{528241C2-5820-45C9-A53C-2C72BE3B37CB}" srcOrd="0" destOrd="0" presId="urn:microsoft.com/office/officeart/2008/layout/HorizontalMultiLevelHierarchy"/>
    <dgm:cxn modelId="{7C734407-802B-4EEC-80B8-FC6D1ADEC1D6}" type="presParOf" srcId="{5826C1F2-5D66-4239-A8E8-C75CF9D5EEA0}" destId="{77D32859-E36D-4A9A-929D-9BB6805C5B02}" srcOrd="1" destOrd="0" presId="urn:microsoft.com/office/officeart/2008/layout/HorizontalMultiLevelHierarchy"/>
    <dgm:cxn modelId="{2DDBAD79-84BD-4621-B220-E05C7A100CE4}" type="presParOf" srcId="{4C83F970-BA3D-447A-9708-5C2C372D8A90}" destId="{6BD0EF85-7642-42FF-BBCF-5388397F4356}" srcOrd="6" destOrd="0" presId="urn:microsoft.com/office/officeart/2008/layout/HorizontalMultiLevelHierarchy"/>
    <dgm:cxn modelId="{224ABDDE-11AD-40C7-B0ED-DA0926CF422F}" type="presParOf" srcId="{6BD0EF85-7642-42FF-BBCF-5388397F4356}" destId="{C0EC4029-3740-4C89-B5F2-D077D9ED44A7}" srcOrd="0" destOrd="0" presId="urn:microsoft.com/office/officeart/2008/layout/HorizontalMultiLevelHierarchy"/>
    <dgm:cxn modelId="{89343C89-A8D1-45E3-AF69-A2C3E7F7F0CB}" type="presParOf" srcId="{4C83F970-BA3D-447A-9708-5C2C372D8A90}" destId="{2FE39493-5E57-486E-954A-C1EFAC799B39}" srcOrd="7" destOrd="0" presId="urn:microsoft.com/office/officeart/2008/layout/HorizontalMultiLevelHierarchy"/>
    <dgm:cxn modelId="{6DBC72DC-D7C5-44D7-BB51-293E28BEB74A}" type="presParOf" srcId="{2FE39493-5E57-486E-954A-C1EFAC799B39}" destId="{3A64946A-3CA8-40FB-B90C-FC32B06C41DF}" srcOrd="0" destOrd="0" presId="urn:microsoft.com/office/officeart/2008/layout/HorizontalMultiLevelHierarchy"/>
    <dgm:cxn modelId="{D0034E1C-AC7E-4486-ACBC-94BFE0ABCAAB}" type="presParOf" srcId="{2FE39493-5E57-486E-954A-C1EFAC799B39}" destId="{18368526-D81C-40F8-A268-4EB84798B90D}" srcOrd="1" destOrd="0" presId="urn:microsoft.com/office/officeart/2008/layout/HorizontalMultiLevelHierarchy"/>
  </dgm:cxnLst>
  <dgm:bg/>
  <dgm:whole>
    <a:ln>
      <a:solidFill>
        <a:schemeClr val="accent1">
          <a:lumMod val="20000"/>
          <a:lumOff val="80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4FC73D-4FDB-4C17-9971-16B4D2B0280F}">
      <dsp:nvSpPr>
        <dsp:cNvPr id="0" name=""/>
        <dsp:cNvSpPr/>
      </dsp:nvSpPr>
      <dsp:spPr>
        <a:xfrm>
          <a:off x="1113877" y="2584752"/>
          <a:ext cx="428084" cy="2003081"/>
        </a:xfrm>
        <a:custGeom>
          <a:avLst/>
          <a:gdLst/>
          <a:ahLst/>
          <a:cxnLst/>
          <a:rect l="0" t="0" r="0" b="0"/>
          <a:pathLst>
            <a:path>
              <a:moveTo>
                <a:pt x="0" y="0"/>
              </a:moveTo>
              <a:lnTo>
                <a:pt x="214042" y="0"/>
              </a:lnTo>
              <a:lnTo>
                <a:pt x="214042" y="2003081"/>
              </a:lnTo>
              <a:lnTo>
                <a:pt x="428084" y="20030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ru-RU" sz="2000" kern="1200">
            <a:solidFill>
              <a:schemeClr val="tx1"/>
            </a:solidFill>
          </a:endParaRPr>
        </a:p>
      </dsp:txBody>
      <dsp:txXfrm>
        <a:off x="1276711" y="3535084"/>
        <a:ext cx="102415" cy="102415"/>
      </dsp:txXfrm>
    </dsp:sp>
    <dsp:sp modelId="{9D83F56C-1B41-4C0B-AD61-47B4EC1D3C83}">
      <dsp:nvSpPr>
        <dsp:cNvPr id="0" name=""/>
        <dsp:cNvSpPr/>
      </dsp:nvSpPr>
      <dsp:spPr>
        <a:xfrm>
          <a:off x="1113877" y="2584752"/>
          <a:ext cx="428084" cy="1141679"/>
        </a:xfrm>
        <a:custGeom>
          <a:avLst/>
          <a:gdLst/>
          <a:ahLst/>
          <a:cxnLst/>
          <a:rect l="0" t="0" r="0" b="0"/>
          <a:pathLst>
            <a:path>
              <a:moveTo>
                <a:pt x="0" y="0"/>
              </a:moveTo>
              <a:lnTo>
                <a:pt x="214042" y="0"/>
              </a:lnTo>
              <a:lnTo>
                <a:pt x="214042" y="1141679"/>
              </a:lnTo>
              <a:lnTo>
                <a:pt x="428084" y="114167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ru-RU" sz="2000" kern="1200">
            <a:solidFill>
              <a:schemeClr val="tx1"/>
            </a:solidFill>
          </a:endParaRPr>
        </a:p>
      </dsp:txBody>
      <dsp:txXfrm>
        <a:off x="1297437" y="3125109"/>
        <a:ext cx="60964" cy="60964"/>
      </dsp:txXfrm>
    </dsp:sp>
    <dsp:sp modelId="{6BD0EF85-7642-42FF-BBCF-5388397F4356}">
      <dsp:nvSpPr>
        <dsp:cNvPr id="0" name=""/>
        <dsp:cNvSpPr/>
      </dsp:nvSpPr>
      <dsp:spPr>
        <a:xfrm>
          <a:off x="1113877" y="2584752"/>
          <a:ext cx="428084" cy="146077"/>
        </a:xfrm>
        <a:custGeom>
          <a:avLst/>
          <a:gdLst/>
          <a:ahLst/>
          <a:cxnLst/>
          <a:rect l="0" t="0" r="0" b="0"/>
          <a:pathLst>
            <a:path>
              <a:moveTo>
                <a:pt x="0" y="0"/>
              </a:moveTo>
              <a:lnTo>
                <a:pt x="214042" y="0"/>
              </a:lnTo>
              <a:lnTo>
                <a:pt x="214042" y="146077"/>
              </a:lnTo>
              <a:lnTo>
                <a:pt x="428084" y="14607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ru-RU" sz="2000" kern="1200">
            <a:solidFill>
              <a:schemeClr val="tx1"/>
            </a:solidFill>
          </a:endParaRPr>
        </a:p>
      </dsp:txBody>
      <dsp:txXfrm>
        <a:off x="1316611" y="2646482"/>
        <a:ext cx="22616" cy="22616"/>
      </dsp:txXfrm>
    </dsp:sp>
    <dsp:sp modelId="{B524611E-B3A8-4383-B358-805FC40AF41D}">
      <dsp:nvSpPr>
        <dsp:cNvPr id="0" name=""/>
        <dsp:cNvSpPr/>
      </dsp:nvSpPr>
      <dsp:spPr>
        <a:xfrm>
          <a:off x="1113877" y="1787673"/>
          <a:ext cx="428084" cy="797078"/>
        </a:xfrm>
        <a:custGeom>
          <a:avLst/>
          <a:gdLst/>
          <a:ahLst/>
          <a:cxnLst/>
          <a:rect l="0" t="0" r="0" b="0"/>
          <a:pathLst>
            <a:path>
              <a:moveTo>
                <a:pt x="0" y="797078"/>
              </a:moveTo>
              <a:lnTo>
                <a:pt x="214042" y="797078"/>
              </a:lnTo>
              <a:lnTo>
                <a:pt x="214042" y="0"/>
              </a:lnTo>
              <a:lnTo>
                <a:pt x="428084"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ru-RU" sz="2000" kern="1200">
            <a:solidFill>
              <a:schemeClr val="tx1"/>
            </a:solidFill>
          </a:endParaRPr>
        </a:p>
      </dsp:txBody>
      <dsp:txXfrm>
        <a:off x="1305300" y="2163593"/>
        <a:ext cx="45237" cy="45237"/>
      </dsp:txXfrm>
    </dsp:sp>
    <dsp:sp modelId="{35668DF7-1C7A-4F94-B21B-93EA6B1868D1}">
      <dsp:nvSpPr>
        <dsp:cNvPr id="0" name=""/>
        <dsp:cNvSpPr/>
      </dsp:nvSpPr>
      <dsp:spPr>
        <a:xfrm>
          <a:off x="1113877" y="1128659"/>
          <a:ext cx="428084" cy="1456092"/>
        </a:xfrm>
        <a:custGeom>
          <a:avLst/>
          <a:gdLst/>
          <a:ahLst/>
          <a:cxnLst/>
          <a:rect l="0" t="0" r="0" b="0"/>
          <a:pathLst>
            <a:path>
              <a:moveTo>
                <a:pt x="0" y="1456092"/>
              </a:moveTo>
              <a:lnTo>
                <a:pt x="214042" y="1456092"/>
              </a:lnTo>
              <a:lnTo>
                <a:pt x="214042" y="0"/>
              </a:lnTo>
              <a:lnTo>
                <a:pt x="428084"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ru-RU" sz="2000" kern="1200">
            <a:solidFill>
              <a:schemeClr val="tx1"/>
            </a:solidFill>
          </a:endParaRPr>
        </a:p>
      </dsp:txBody>
      <dsp:txXfrm>
        <a:off x="1289976" y="1818762"/>
        <a:ext cx="75885" cy="75885"/>
      </dsp:txXfrm>
    </dsp:sp>
    <dsp:sp modelId="{AC577054-6E58-4D06-AED3-DD16F9CA7E13}">
      <dsp:nvSpPr>
        <dsp:cNvPr id="0" name=""/>
        <dsp:cNvSpPr/>
      </dsp:nvSpPr>
      <dsp:spPr>
        <a:xfrm>
          <a:off x="1113877" y="457555"/>
          <a:ext cx="428084" cy="2127196"/>
        </a:xfrm>
        <a:custGeom>
          <a:avLst/>
          <a:gdLst/>
          <a:ahLst/>
          <a:cxnLst/>
          <a:rect l="0" t="0" r="0" b="0"/>
          <a:pathLst>
            <a:path>
              <a:moveTo>
                <a:pt x="0" y="2127196"/>
              </a:moveTo>
              <a:lnTo>
                <a:pt x="214042" y="2127196"/>
              </a:lnTo>
              <a:lnTo>
                <a:pt x="214042" y="0"/>
              </a:lnTo>
              <a:lnTo>
                <a:pt x="428084"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ru-RU" sz="2000" kern="1200">
            <a:solidFill>
              <a:schemeClr val="tx1"/>
            </a:solidFill>
          </a:endParaRPr>
        </a:p>
      </dsp:txBody>
      <dsp:txXfrm>
        <a:off x="1273673" y="1466907"/>
        <a:ext cx="108492" cy="108492"/>
      </dsp:txXfrm>
    </dsp:sp>
    <dsp:sp modelId="{0CBACEF3-A073-4724-B5FD-A51D75FE0993}">
      <dsp:nvSpPr>
        <dsp:cNvPr id="0" name=""/>
        <dsp:cNvSpPr/>
      </dsp:nvSpPr>
      <dsp:spPr>
        <a:xfrm rot="16200000">
          <a:off x="-1882858" y="2030970"/>
          <a:ext cx="4885908" cy="1107563"/>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1"/>
              </a:solidFill>
            </a:rPr>
            <a:t>Upon completion of the course,                    </a:t>
          </a:r>
        </a:p>
        <a:p>
          <a:pPr marL="0" lvl="0" indent="0" algn="ctr" defTabSz="889000">
            <a:lnSpc>
              <a:spcPct val="90000"/>
            </a:lnSpc>
            <a:spcBef>
              <a:spcPct val="0"/>
            </a:spcBef>
            <a:spcAft>
              <a:spcPct val="35000"/>
            </a:spcAft>
            <a:buNone/>
          </a:pPr>
          <a:r>
            <a:rPr lang="en-US" sz="2000" b="0" kern="1200" dirty="0">
              <a:solidFill>
                <a:schemeClr val="tx1"/>
              </a:solidFill>
            </a:rPr>
            <a:t>PhD students are to </a:t>
          </a:r>
          <a:endParaRPr lang="ru-RU" sz="2000" kern="1200" dirty="0">
            <a:solidFill>
              <a:schemeClr val="tx1"/>
            </a:solidFill>
          </a:endParaRPr>
        </a:p>
      </dsp:txBody>
      <dsp:txXfrm>
        <a:off x="-1882858" y="2030970"/>
        <a:ext cx="4885908" cy="1107563"/>
      </dsp:txXfrm>
    </dsp:sp>
    <dsp:sp modelId="{24FBE08F-11F1-4983-90FC-9E3FA2F516AB}">
      <dsp:nvSpPr>
        <dsp:cNvPr id="0" name=""/>
        <dsp:cNvSpPr/>
      </dsp:nvSpPr>
      <dsp:spPr>
        <a:xfrm>
          <a:off x="1541961" y="190662"/>
          <a:ext cx="8433022" cy="533787"/>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600" b="0" kern="1200" dirty="0">
              <a:solidFill>
                <a:schemeClr val="tx1"/>
              </a:solidFill>
            </a:rPr>
            <a:t>know the methods for collection, analysis and systematization of scientific, technical, economic and industrial information regarding mineral fertilizers and their application</a:t>
          </a:r>
          <a:endParaRPr lang="ru-RU" sz="1800" b="0" kern="1200" dirty="0">
            <a:solidFill>
              <a:schemeClr val="tx1"/>
            </a:solidFill>
          </a:endParaRPr>
        </a:p>
      </dsp:txBody>
      <dsp:txXfrm>
        <a:off x="1541961" y="190662"/>
        <a:ext cx="8433022" cy="533787"/>
      </dsp:txXfrm>
    </dsp:sp>
    <dsp:sp modelId="{FB8BF3E2-DB6E-499C-B229-F50D43D7DDE9}">
      <dsp:nvSpPr>
        <dsp:cNvPr id="0" name=""/>
        <dsp:cNvSpPr/>
      </dsp:nvSpPr>
      <dsp:spPr>
        <a:xfrm>
          <a:off x="1541961" y="887590"/>
          <a:ext cx="8444109" cy="482136"/>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600" b="0" kern="1200" dirty="0">
              <a:solidFill>
                <a:schemeClr val="tx1"/>
              </a:solidFill>
            </a:rPr>
            <a:t>be ready to find optimal solutions for the application of mineral fertilizers in various natural-and-climatic conditions</a:t>
          </a:r>
          <a:endParaRPr lang="ru-RU" sz="1600" b="0" kern="1200" dirty="0">
            <a:solidFill>
              <a:schemeClr val="tx1"/>
            </a:solidFill>
          </a:endParaRPr>
        </a:p>
      </dsp:txBody>
      <dsp:txXfrm>
        <a:off x="1541961" y="887590"/>
        <a:ext cx="8444109" cy="482136"/>
      </dsp:txXfrm>
    </dsp:sp>
    <dsp:sp modelId="{528241C2-5820-45C9-A53C-2C72BE3B37CB}">
      <dsp:nvSpPr>
        <dsp:cNvPr id="0" name=""/>
        <dsp:cNvSpPr/>
      </dsp:nvSpPr>
      <dsp:spPr>
        <a:xfrm>
          <a:off x="1541961" y="1532868"/>
          <a:ext cx="8451708" cy="509609"/>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600" b="0" kern="1200" dirty="0">
              <a:solidFill>
                <a:schemeClr val="tx1"/>
              </a:solidFill>
            </a:rPr>
            <a:t>have the skills to obtain, store, process and disseminate professional, scientific and technical information</a:t>
          </a:r>
          <a:endParaRPr lang="ru-RU" sz="1800" b="0" kern="1200" dirty="0">
            <a:solidFill>
              <a:schemeClr val="tx1"/>
            </a:solidFill>
          </a:endParaRPr>
        </a:p>
      </dsp:txBody>
      <dsp:txXfrm>
        <a:off x="1541961" y="1532868"/>
        <a:ext cx="8451708" cy="509609"/>
      </dsp:txXfrm>
    </dsp:sp>
    <dsp:sp modelId="{3A64946A-3CA8-40FB-B90C-FC32B06C41DF}">
      <dsp:nvSpPr>
        <dsp:cNvPr id="0" name=""/>
        <dsp:cNvSpPr/>
      </dsp:nvSpPr>
      <dsp:spPr>
        <a:xfrm>
          <a:off x="1541961" y="2205620"/>
          <a:ext cx="8429811" cy="1050418"/>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600" b="0" kern="1200" dirty="0">
              <a:solidFill>
                <a:schemeClr val="tx1"/>
              </a:solidFill>
            </a:rPr>
            <a:t>have knowledge in the requirements of normative and other legislative acts on environmental protection, and the ability to apply them for ensuring the functioning of the management system at the enterprise, assessment of the state of the production environment, and determination of the conditions and means of its improvement</a:t>
          </a:r>
          <a:endParaRPr lang="ru-RU" sz="2400" b="0" kern="1200" dirty="0">
            <a:solidFill>
              <a:schemeClr val="tx1"/>
            </a:solidFill>
          </a:endParaRPr>
        </a:p>
      </dsp:txBody>
      <dsp:txXfrm>
        <a:off x="1541961" y="2205620"/>
        <a:ext cx="8429811" cy="1050418"/>
      </dsp:txXfrm>
    </dsp:sp>
    <dsp:sp modelId="{BD0E759B-6104-4D3A-B2F5-3EAF3F9BF3C6}">
      <dsp:nvSpPr>
        <dsp:cNvPr id="0" name=""/>
        <dsp:cNvSpPr/>
      </dsp:nvSpPr>
      <dsp:spPr>
        <a:xfrm>
          <a:off x="1541961" y="3419180"/>
          <a:ext cx="8471143" cy="614503"/>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600" b="0" kern="1200" dirty="0">
              <a:solidFill>
                <a:schemeClr val="tx1"/>
              </a:solidFill>
            </a:rPr>
            <a:t>have knowledge and skills to apply methods and technologies of the environmental analysis, and forecasting of the pollutant accumulation</a:t>
          </a:r>
          <a:endParaRPr lang="ru-RU" sz="2000" b="0" kern="1200" dirty="0">
            <a:solidFill>
              <a:schemeClr val="tx1"/>
            </a:solidFill>
          </a:endParaRPr>
        </a:p>
      </dsp:txBody>
      <dsp:txXfrm>
        <a:off x="1541961" y="3419180"/>
        <a:ext cx="8471143" cy="614503"/>
      </dsp:txXfrm>
    </dsp:sp>
    <dsp:sp modelId="{3519597D-2108-492C-8494-8D5294ED823A}">
      <dsp:nvSpPr>
        <dsp:cNvPr id="0" name=""/>
        <dsp:cNvSpPr/>
      </dsp:nvSpPr>
      <dsp:spPr>
        <a:xfrm>
          <a:off x="1541961" y="4196824"/>
          <a:ext cx="8488352" cy="782017"/>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600" b="0" kern="1200" dirty="0">
              <a:solidFill>
                <a:schemeClr val="tx1"/>
              </a:solidFill>
            </a:rPr>
            <a:t>have the ability to participate in strategic planning and decision-making on environmental issues, and provide expert advice on various operational issues related to the use or limitation of the impact of weather conditions</a:t>
          </a:r>
          <a:endParaRPr lang="ru-RU" sz="1800" kern="1200" dirty="0">
            <a:solidFill>
              <a:schemeClr val="tx1"/>
            </a:solidFill>
          </a:endParaRPr>
        </a:p>
      </dsp:txBody>
      <dsp:txXfrm>
        <a:off x="1541961" y="4196824"/>
        <a:ext cx="8488352" cy="7820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D0EF85-7642-42FF-BBCF-5388397F4356}">
      <dsp:nvSpPr>
        <dsp:cNvPr id="0" name=""/>
        <dsp:cNvSpPr/>
      </dsp:nvSpPr>
      <dsp:spPr>
        <a:xfrm>
          <a:off x="1120786" y="2584752"/>
          <a:ext cx="429341" cy="1383045"/>
        </a:xfrm>
        <a:custGeom>
          <a:avLst/>
          <a:gdLst/>
          <a:ahLst/>
          <a:cxnLst/>
          <a:rect l="0" t="0" r="0" b="0"/>
          <a:pathLst>
            <a:path>
              <a:moveTo>
                <a:pt x="0" y="0"/>
              </a:moveTo>
              <a:lnTo>
                <a:pt x="214670" y="0"/>
              </a:lnTo>
              <a:lnTo>
                <a:pt x="214670" y="1383045"/>
              </a:lnTo>
              <a:lnTo>
                <a:pt x="429341" y="13830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ru-RU" sz="2000" kern="1200">
            <a:solidFill>
              <a:schemeClr val="tx1"/>
            </a:solidFill>
          </a:endParaRPr>
        </a:p>
      </dsp:txBody>
      <dsp:txXfrm>
        <a:off x="1299253" y="3240070"/>
        <a:ext cx="72407" cy="72407"/>
      </dsp:txXfrm>
    </dsp:sp>
    <dsp:sp modelId="{B524611E-B3A8-4383-B358-805FC40AF41D}">
      <dsp:nvSpPr>
        <dsp:cNvPr id="0" name=""/>
        <dsp:cNvSpPr/>
      </dsp:nvSpPr>
      <dsp:spPr>
        <a:xfrm>
          <a:off x="1120786" y="2584752"/>
          <a:ext cx="429341" cy="319774"/>
        </a:xfrm>
        <a:custGeom>
          <a:avLst/>
          <a:gdLst/>
          <a:ahLst/>
          <a:cxnLst/>
          <a:rect l="0" t="0" r="0" b="0"/>
          <a:pathLst>
            <a:path>
              <a:moveTo>
                <a:pt x="0" y="0"/>
              </a:moveTo>
              <a:lnTo>
                <a:pt x="214670" y="0"/>
              </a:lnTo>
              <a:lnTo>
                <a:pt x="214670" y="319774"/>
              </a:lnTo>
              <a:lnTo>
                <a:pt x="429341" y="31977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ru-RU" sz="2000" kern="1200">
            <a:solidFill>
              <a:schemeClr val="tx1"/>
            </a:solidFill>
          </a:endParaRPr>
        </a:p>
      </dsp:txBody>
      <dsp:txXfrm>
        <a:off x="1322073" y="2731255"/>
        <a:ext cx="26767" cy="26767"/>
      </dsp:txXfrm>
    </dsp:sp>
    <dsp:sp modelId="{35668DF7-1C7A-4F94-B21B-93EA6B1868D1}">
      <dsp:nvSpPr>
        <dsp:cNvPr id="0" name=""/>
        <dsp:cNvSpPr/>
      </dsp:nvSpPr>
      <dsp:spPr>
        <a:xfrm>
          <a:off x="1120786" y="1987548"/>
          <a:ext cx="429341" cy="597203"/>
        </a:xfrm>
        <a:custGeom>
          <a:avLst/>
          <a:gdLst/>
          <a:ahLst/>
          <a:cxnLst/>
          <a:rect l="0" t="0" r="0" b="0"/>
          <a:pathLst>
            <a:path>
              <a:moveTo>
                <a:pt x="0" y="597203"/>
              </a:moveTo>
              <a:lnTo>
                <a:pt x="214670" y="597203"/>
              </a:lnTo>
              <a:lnTo>
                <a:pt x="214670" y="0"/>
              </a:lnTo>
              <a:lnTo>
                <a:pt x="429341"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ru-RU" sz="2000" kern="1200">
            <a:solidFill>
              <a:schemeClr val="tx1"/>
            </a:solidFill>
          </a:endParaRPr>
        </a:p>
      </dsp:txBody>
      <dsp:txXfrm>
        <a:off x="1317069" y="2267762"/>
        <a:ext cx="36775" cy="36775"/>
      </dsp:txXfrm>
    </dsp:sp>
    <dsp:sp modelId="{AC577054-6E58-4D06-AED3-DD16F9CA7E13}">
      <dsp:nvSpPr>
        <dsp:cNvPr id="0" name=""/>
        <dsp:cNvSpPr/>
      </dsp:nvSpPr>
      <dsp:spPr>
        <a:xfrm>
          <a:off x="1120786" y="1054467"/>
          <a:ext cx="429341" cy="1530284"/>
        </a:xfrm>
        <a:custGeom>
          <a:avLst/>
          <a:gdLst/>
          <a:ahLst/>
          <a:cxnLst/>
          <a:rect l="0" t="0" r="0" b="0"/>
          <a:pathLst>
            <a:path>
              <a:moveTo>
                <a:pt x="0" y="1530284"/>
              </a:moveTo>
              <a:lnTo>
                <a:pt x="214670" y="1530284"/>
              </a:lnTo>
              <a:lnTo>
                <a:pt x="214670" y="0"/>
              </a:lnTo>
              <a:lnTo>
                <a:pt x="429341"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ru-RU" sz="2000" kern="1200">
            <a:solidFill>
              <a:schemeClr val="tx1"/>
            </a:solidFill>
          </a:endParaRPr>
        </a:p>
      </dsp:txBody>
      <dsp:txXfrm>
        <a:off x="1295722" y="1779875"/>
        <a:ext cx="79468" cy="79468"/>
      </dsp:txXfrm>
    </dsp:sp>
    <dsp:sp modelId="{0CBACEF3-A073-4724-B5FD-A51D75FE0993}">
      <dsp:nvSpPr>
        <dsp:cNvPr id="0" name=""/>
        <dsp:cNvSpPr/>
      </dsp:nvSpPr>
      <dsp:spPr>
        <a:xfrm rot="16200000">
          <a:off x="-1339996" y="2029343"/>
          <a:ext cx="3810749" cy="1110816"/>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1"/>
              </a:solidFill>
            </a:rPr>
            <a:t>Upon completion of the course,                    </a:t>
          </a:r>
        </a:p>
        <a:p>
          <a:pPr marL="0" lvl="0" indent="0" algn="ctr" defTabSz="889000">
            <a:lnSpc>
              <a:spcPct val="90000"/>
            </a:lnSpc>
            <a:spcBef>
              <a:spcPct val="0"/>
            </a:spcBef>
            <a:spcAft>
              <a:spcPct val="35000"/>
            </a:spcAft>
            <a:buNone/>
          </a:pPr>
          <a:r>
            <a:rPr lang="en-US" sz="2000" b="0" kern="1200" dirty="0">
              <a:solidFill>
                <a:schemeClr val="tx1"/>
              </a:solidFill>
            </a:rPr>
            <a:t>PhD students are to </a:t>
          </a:r>
          <a:endParaRPr lang="ru-RU" sz="2000" kern="1200" dirty="0">
            <a:solidFill>
              <a:schemeClr val="tx1"/>
            </a:solidFill>
          </a:endParaRPr>
        </a:p>
      </dsp:txBody>
      <dsp:txXfrm>
        <a:off x="-1339996" y="2029343"/>
        <a:ext cx="3810749" cy="1110816"/>
      </dsp:txXfrm>
    </dsp:sp>
    <dsp:sp modelId="{24FBE08F-11F1-4983-90FC-9E3FA2F516AB}">
      <dsp:nvSpPr>
        <dsp:cNvPr id="0" name=""/>
        <dsp:cNvSpPr/>
      </dsp:nvSpPr>
      <dsp:spPr>
        <a:xfrm>
          <a:off x="1550127" y="670210"/>
          <a:ext cx="8457788" cy="768514"/>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800" b="0" kern="1200" dirty="0">
              <a:solidFill>
                <a:schemeClr val="tx1"/>
              </a:solidFill>
            </a:rPr>
            <a:t>have the ability to analyze, synthesize, creatively comprehend, evaluate and systematize various information sources to perform production tasks</a:t>
          </a:r>
        </a:p>
      </dsp:txBody>
      <dsp:txXfrm>
        <a:off x="1550127" y="670210"/>
        <a:ext cx="8457788" cy="768514"/>
      </dsp:txXfrm>
    </dsp:sp>
    <dsp:sp modelId="{FB8BF3E2-DB6E-499C-B229-F50D43D7DDE9}">
      <dsp:nvSpPr>
        <dsp:cNvPr id="0" name=""/>
        <dsp:cNvSpPr/>
      </dsp:nvSpPr>
      <dsp:spPr>
        <a:xfrm>
          <a:off x="1550127" y="1602345"/>
          <a:ext cx="8468908" cy="770405"/>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800" b="0" kern="1200" dirty="0">
              <a:solidFill>
                <a:schemeClr val="tx1"/>
              </a:solidFill>
            </a:rPr>
            <a:t>have the skills to assess the socio-economic consequences of soil contamination for the enterprises of the agro-industrial complex to make managerial decisions</a:t>
          </a:r>
        </a:p>
      </dsp:txBody>
      <dsp:txXfrm>
        <a:off x="1550127" y="1602345"/>
        <a:ext cx="8468908" cy="770405"/>
      </dsp:txXfrm>
    </dsp:sp>
    <dsp:sp modelId="{528241C2-5820-45C9-A53C-2C72BE3B37CB}">
      <dsp:nvSpPr>
        <dsp:cNvPr id="0" name=""/>
        <dsp:cNvSpPr/>
      </dsp:nvSpPr>
      <dsp:spPr>
        <a:xfrm>
          <a:off x="1550127" y="2536372"/>
          <a:ext cx="8476529" cy="736307"/>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800" b="0" kern="1200" dirty="0">
              <a:solidFill>
                <a:schemeClr val="tx1"/>
              </a:solidFill>
            </a:rPr>
            <a:t>comprehend the European Union governance framework and policies and EU objectives for sustainability, and linkages with global environmental goals and </a:t>
          </a:r>
          <a:r>
            <a:rPr lang="en-US" sz="1800" b="0" kern="1200" dirty="0" err="1">
              <a:solidFill>
                <a:schemeClr val="tx1"/>
              </a:solidFill>
            </a:rPr>
            <a:t>programmes</a:t>
          </a:r>
          <a:endParaRPr lang="en-US" sz="1800" b="0" kern="1200" dirty="0">
            <a:solidFill>
              <a:schemeClr val="tx1"/>
            </a:solidFill>
          </a:endParaRPr>
        </a:p>
      </dsp:txBody>
      <dsp:txXfrm>
        <a:off x="1550127" y="2536372"/>
        <a:ext cx="8476529" cy="736307"/>
      </dsp:txXfrm>
    </dsp:sp>
    <dsp:sp modelId="{3A64946A-3CA8-40FB-B90C-FC32B06C41DF}">
      <dsp:nvSpPr>
        <dsp:cNvPr id="0" name=""/>
        <dsp:cNvSpPr/>
      </dsp:nvSpPr>
      <dsp:spPr>
        <a:xfrm>
          <a:off x="1550127" y="3436300"/>
          <a:ext cx="8454568" cy="1062992"/>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800" b="0" kern="1200" dirty="0">
              <a:solidFill>
                <a:schemeClr val="tx1"/>
              </a:solidFill>
            </a:rPr>
            <a:t>have the ability to identify the main stakeholder groups, analyze their interests and interactions, and compare stakeholders and the structure for providing incentives in Ukraine and the EU</a:t>
          </a:r>
        </a:p>
      </dsp:txBody>
      <dsp:txXfrm>
        <a:off x="1550127" y="3436300"/>
        <a:ext cx="8454568" cy="1062992"/>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926B83-9BFE-4578-BCFF-29BE376C7814}" type="datetimeFigureOut">
              <a:rPr lang="en-US" smtClean="0"/>
              <a:pPr/>
              <a:t>11/6/2021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5424B-E979-49E7-861B-D2C4B64B73A2}" type="slidenum">
              <a:rPr lang="en-US" smtClean="0"/>
              <a:pPr/>
              <a:t>‹#›</a:t>
            </a:fld>
            <a:endParaRPr lang="en-US"/>
          </a:p>
        </p:txBody>
      </p:sp>
    </p:spTree>
    <p:extLst>
      <p:ext uri="{BB962C8B-B14F-4D97-AF65-F5344CB8AC3E}">
        <p14:creationId xmlns:p14="http://schemas.microsoft.com/office/powerpoint/2010/main" val="2722537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875424B-E979-49E7-861B-D2C4B64B73A2}" type="slidenum">
              <a:rPr lang="en-US" smtClean="0"/>
              <a:pPr/>
              <a:t>2</a:t>
            </a:fld>
            <a:endParaRPr lang="en-US"/>
          </a:p>
        </p:txBody>
      </p:sp>
    </p:spTree>
    <p:extLst>
      <p:ext uri="{BB962C8B-B14F-4D97-AF65-F5344CB8AC3E}">
        <p14:creationId xmlns:p14="http://schemas.microsoft.com/office/powerpoint/2010/main" val="1191042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875424B-E979-49E7-861B-D2C4B64B73A2}" type="slidenum">
              <a:rPr lang="en-US" smtClean="0"/>
              <a:pPr/>
              <a:t>11</a:t>
            </a:fld>
            <a:endParaRPr lang="en-US"/>
          </a:p>
        </p:txBody>
      </p:sp>
    </p:spTree>
    <p:extLst>
      <p:ext uri="{BB962C8B-B14F-4D97-AF65-F5344CB8AC3E}">
        <p14:creationId xmlns:p14="http://schemas.microsoft.com/office/powerpoint/2010/main" val="1191042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875424B-E979-49E7-861B-D2C4B64B73A2}" type="slidenum">
              <a:rPr lang="en-US" smtClean="0"/>
              <a:pPr/>
              <a:t>12</a:t>
            </a:fld>
            <a:endParaRPr lang="en-US"/>
          </a:p>
        </p:txBody>
      </p:sp>
    </p:spTree>
    <p:extLst>
      <p:ext uri="{BB962C8B-B14F-4D97-AF65-F5344CB8AC3E}">
        <p14:creationId xmlns:p14="http://schemas.microsoft.com/office/powerpoint/2010/main" val="2896480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875424B-E979-49E7-861B-D2C4B64B73A2}" type="slidenum">
              <a:rPr lang="en-US" smtClean="0"/>
              <a:pPr/>
              <a:t>13</a:t>
            </a:fld>
            <a:endParaRPr lang="en-US"/>
          </a:p>
        </p:txBody>
      </p:sp>
    </p:spTree>
    <p:extLst>
      <p:ext uri="{BB962C8B-B14F-4D97-AF65-F5344CB8AC3E}">
        <p14:creationId xmlns:p14="http://schemas.microsoft.com/office/powerpoint/2010/main" val="1191042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875424B-E979-49E7-861B-D2C4B64B73A2}" type="slidenum">
              <a:rPr lang="en-US" smtClean="0"/>
              <a:pPr/>
              <a:t>14</a:t>
            </a:fld>
            <a:endParaRPr lang="en-US"/>
          </a:p>
        </p:txBody>
      </p:sp>
    </p:spTree>
    <p:extLst>
      <p:ext uri="{BB962C8B-B14F-4D97-AF65-F5344CB8AC3E}">
        <p14:creationId xmlns:p14="http://schemas.microsoft.com/office/powerpoint/2010/main" val="1191042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875424B-E979-49E7-861B-D2C4B64B73A2}" type="slidenum">
              <a:rPr lang="en-US" smtClean="0"/>
              <a:pPr/>
              <a:t>15</a:t>
            </a:fld>
            <a:endParaRPr lang="en-US"/>
          </a:p>
        </p:txBody>
      </p:sp>
    </p:spTree>
    <p:extLst>
      <p:ext uri="{BB962C8B-B14F-4D97-AF65-F5344CB8AC3E}">
        <p14:creationId xmlns:p14="http://schemas.microsoft.com/office/powerpoint/2010/main" val="1191042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875424B-E979-49E7-861B-D2C4B64B73A2}" type="slidenum">
              <a:rPr lang="en-US" smtClean="0"/>
              <a:pPr/>
              <a:t>3</a:t>
            </a:fld>
            <a:endParaRPr lang="en-US"/>
          </a:p>
        </p:txBody>
      </p:sp>
    </p:spTree>
    <p:extLst>
      <p:ext uri="{BB962C8B-B14F-4D97-AF65-F5344CB8AC3E}">
        <p14:creationId xmlns:p14="http://schemas.microsoft.com/office/powerpoint/2010/main" val="1191042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875424B-E979-49E7-861B-D2C4B64B73A2}" type="slidenum">
              <a:rPr lang="en-US" smtClean="0"/>
              <a:pPr/>
              <a:t>4</a:t>
            </a:fld>
            <a:endParaRPr lang="en-US"/>
          </a:p>
        </p:txBody>
      </p:sp>
    </p:spTree>
    <p:extLst>
      <p:ext uri="{BB962C8B-B14F-4D97-AF65-F5344CB8AC3E}">
        <p14:creationId xmlns:p14="http://schemas.microsoft.com/office/powerpoint/2010/main" val="323437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875424B-E979-49E7-861B-D2C4B64B73A2}" type="slidenum">
              <a:rPr lang="en-US" smtClean="0"/>
              <a:pPr/>
              <a:t>5</a:t>
            </a:fld>
            <a:endParaRPr lang="en-US"/>
          </a:p>
        </p:txBody>
      </p:sp>
    </p:spTree>
    <p:extLst>
      <p:ext uri="{BB962C8B-B14F-4D97-AF65-F5344CB8AC3E}">
        <p14:creationId xmlns:p14="http://schemas.microsoft.com/office/powerpoint/2010/main" val="4080791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875424B-E979-49E7-861B-D2C4B64B73A2}" type="slidenum">
              <a:rPr lang="en-US" smtClean="0"/>
              <a:pPr/>
              <a:t>6</a:t>
            </a:fld>
            <a:endParaRPr lang="en-US"/>
          </a:p>
        </p:txBody>
      </p:sp>
    </p:spTree>
    <p:extLst>
      <p:ext uri="{BB962C8B-B14F-4D97-AF65-F5344CB8AC3E}">
        <p14:creationId xmlns:p14="http://schemas.microsoft.com/office/powerpoint/2010/main" val="4080791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875424B-E979-49E7-861B-D2C4B64B73A2}" type="slidenum">
              <a:rPr lang="en-US" smtClean="0"/>
              <a:pPr/>
              <a:t>7</a:t>
            </a:fld>
            <a:endParaRPr lang="en-US"/>
          </a:p>
        </p:txBody>
      </p:sp>
    </p:spTree>
    <p:extLst>
      <p:ext uri="{BB962C8B-B14F-4D97-AF65-F5344CB8AC3E}">
        <p14:creationId xmlns:p14="http://schemas.microsoft.com/office/powerpoint/2010/main" val="1191042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875424B-E979-49E7-861B-D2C4B64B73A2}" type="slidenum">
              <a:rPr lang="en-US" smtClean="0"/>
              <a:pPr/>
              <a:t>8</a:t>
            </a:fld>
            <a:endParaRPr lang="en-US"/>
          </a:p>
        </p:txBody>
      </p:sp>
    </p:spTree>
    <p:extLst>
      <p:ext uri="{BB962C8B-B14F-4D97-AF65-F5344CB8AC3E}">
        <p14:creationId xmlns:p14="http://schemas.microsoft.com/office/powerpoint/2010/main" val="1191042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875424B-E979-49E7-861B-D2C4B64B73A2}" type="slidenum">
              <a:rPr lang="en-US" smtClean="0"/>
              <a:pPr/>
              <a:t>9</a:t>
            </a:fld>
            <a:endParaRPr lang="en-US"/>
          </a:p>
        </p:txBody>
      </p:sp>
    </p:spTree>
    <p:extLst>
      <p:ext uri="{BB962C8B-B14F-4D97-AF65-F5344CB8AC3E}">
        <p14:creationId xmlns:p14="http://schemas.microsoft.com/office/powerpoint/2010/main" val="2342347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875424B-E979-49E7-861B-D2C4B64B73A2}" type="slidenum">
              <a:rPr lang="en-US" smtClean="0"/>
              <a:pPr/>
              <a:t>10</a:t>
            </a:fld>
            <a:endParaRPr lang="en-US"/>
          </a:p>
        </p:txBody>
      </p:sp>
    </p:spTree>
    <p:extLst>
      <p:ext uri="{BB962C8B-B14F-4D97-AF65-F5344CB8AC3E}">
        <p14:creationId xmlns:p14="http://schemas.microsoft.com/office/powerpoint/2010/main" val="19182585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BAB31-0EAE-434E-A868-0E068DB90203}"/>
              </a:ext>
            </a:extLst>
          </p:cNvPr>
          <p:cNvSpPr>
            <a:spLocks noGrp="1"/>
          </p:cNvSpPr>
          <p:nvPr>
            <p:ph type="ctrTitle"/>
          </p:nvPr>
        </p:nvSpPr>
        <p:spPr>
          <a:xfrm>
            <a:off x="1524000" y="2218765"/>
            <a:ext cx="9144000" cy="2219608"/>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D42CB8EA-3F37-44B8-8105-0C0D124507D0}"/>
              </a:ext>
            </a:extLst>
          </p:cNvPr>
          <p:cNvSpPr>
            <a:spLocks noGrp="1"/>
          </p:cNvSpPr>
          <p:nvPr>
            <p:ph type="subTitle" idx="1"/>
          </p:nvPr>
        </p:nvSpPr>
        <p:spPr>
          <a:xfrm>
            <a:off x="1524000" y="4921624"/>
            <a:ext cx="9144000" cy="110265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D49189-BEA2-4B87-B76B-CCDC799B1DA2}"/>
              </a:ext>
            </a:extLst>
          </p:cNvPr>
          <p:cNvSpPr>
            <a:spLocks noGrp="1"/>
          </p:cNvSpPr>
          <p:nvPr>
            <p:ph type="dt" sz="half" idx="10"/>
          </p:nvPr>
        </p:nvSpPr>
        <p:spPr>
          <a:xfrm>
            <a:off x="838200" y="6356350"/>
            <a:ext cx="1057835" cy="365125"/>
          </a:xfrm>
        </p:spPr>
        <p:txBody>
          <a:bodyPr/>
          <a:lstStyle/>
          <a:p>
            <a:fld id="{90B3AFDE-9D7A-4EE2-AA6C-0B62F3149ACB}" type="datetime1">
              <a:rPr lang="en-US" smtClean="0"/>
              <a:pPr/>
              <a:t>11/6/2021</a:t>
            </a:fld>
            <a:endParaRPr lang="en-US"/>
          </a:p>
        </p:txBody>
      </p:sp>
      <p:sp>
        <p:nvSpPr>
          <p:cNvPr id="5" name="Footer Placeholder 4">
            <a:extLst>
              <a:ext uri="{FF2B5EF4-FFF2-40B4-BE49-F238E27FC236}">
                <a16:creationId xmlns:a16="http://schemas.microsoft.com/office/drawing/2014/main" id="{78393213-7BCC-4764-BCC4-67E6AEFD3946}"/>
              </a:ext>
            </a:extLst>
          </p:cNvPr>
          <p:cNvSpPr>
            <a:spLocks noGrp="1"/>
          </p:cNvSpPr>
          <p:nvPr>
            <p:ph type="ftr" sz="quarter" idx="11"/>
          </p:nvPr>
        </p:nvSpPr>
        <p:spPr>
          <a:xfrm>
            <a:off x="2043954" y="6356350"/>
            <a:ext cx="6992470" cy="365125"/>
          </a:xfrm>
        </p:spPr>
        <p:txBody>
          <a:bodyPr/>
          <a:lstStyle>
            <a:lvl1pPr>
              <a:defRPr sz="800"/>
            </a:lvl1pPr>
          </a:lstStyle>
          <a:p>
            <a:r>
              <a:rPr lang="en-US"/>
              <a:t>COURSE : PHILOSOPHY OF SCIENCE</a:t>
            </a:r>
            <a:endParaRPr lang="en-US" dirty="0"/>
          </a:p>
        </p:txBody>
      </p:sp>
      <p:sp>
        <p:nvSpPr>
          <p:cNvPr id="6" name="Slide Number Placeholder 5">
            <a:extLst>
              <a:ext uri="{FF2B5EF4-FFF2-40B4-BE49-F238E27FC236}">
                <a16:creationId xmlns:a16="http://schemas.microsoft.com/office/drawing/2014/main" id="{1C5B191C-A95C-44D0-8D33-AC452D1DE607}"/>
              </a:ext>
            </a:extLst>
          </p:cNvPr>
          <p:cNvSpPr>
            <a:spLocks noGrp="1"/>
          </p:cNvSpPr>
          <p:nvPr>
            <p:ph type="sldNum" sz="quarter" idx="12"/>
          </p:nvPr>
        </p:nvSpPr>
        <p:spPr>
          <a:xfrm>
            <a:off x="9197788" y="6356350"/>
            <a:ext cx="753036" cy="365125"/>
          </a:xfrm>
        </p:spPr>
        <p:txBody>
          <a:bodyPr/>
          <a:lstStyle/>
          <a:p>
            <a:fld id="{1FF06463-181E-431C-B1FC-EE1A52AAA484}" type="slidenum">
              <a:rPr lang="en-US" smtClean="0"/>
              <a:pPr/>
              <a:t>‹#›</a:t>
            </a:fld>
            <a:endParaRPr lang="en-US"/>
          </a:p>
        </p:txBody>
      </p:sp>
      <p:sp>
        <p:nvSpPr>
          <p:cNvPr id="7" name="Rectangle 6">
            <a:extLst>
              <a:ext uri="{FF2B5EF4-FFF2-40B4-BE49-F238E27FC236}">
                <a16:creationId xmlns:a16="http://schemas.microsoft.com/office/drawing/2014/main" id="{A5B42764-D032-4155-AE90-75FEF19D5DF2}"/>
              </a:ext>
            </a:extLst>
          </p:cNvPr>
          <p:cNvSpPr/>
          <p:nvPr userDrawn="1"/>
        </p:nvSpPr>
        <p:spPr>
          <a:xfrm>
            <a:off x="0" y="0"/>
            <a:ext cx="12192000" cy="833718"/>
          </a:xfrm>
          <a:prstGeom prst="rect">
            <a:avLst/>
          </a:prstGeom>
          <a:gradFill>
            <a:gsLst>
              <a:gs pos="0">
                <a:srgbClr val="7E9A8B">
                  <a:alpha val="85000"/>
                  <a:lumMod val="83000"/>
                </a:srgbClr>
              </a:gs>
              <a:gs pos="70000">
                <a:srgbClr val="023B3C"/>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8" name="Picture 7">
            <a:extLst>
              <a:ext uri="{FF2B5EF4-FFF2-40B4-BE49-F238E27FC236}">
                <a16:creationId xmlns:a16="http://schemas.microsoft.com/office/drawing/2014/main" id="{BF321851-C617-4944-B6D0-65BF626A62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5302" y="871730"/>
            <a:ext cx="1892144" cy="1333674"/>
          </a:xfrm>
          <a:prstGeom prst="rect">
            <a:avLst/>
          </a:prstGeom>
        </p:spPr>
      </p:pic>
      <p:pic>
        <p:nvPicPr>
          <p:cNvPr id="9" name="Picture 8">
            <a:extLst>
              <a:ext uri="{FF2B5EF4-FFF2-40B4-BE49-F238E27FC236}">
                <a16:creationId xmlns:a16="http://schemas.microsoft.com/office/drawing/2014/main" id="{3C59905F-95E3-446B-AA28-565BBEDA12A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97685" y="1087327"/>
            <a:ext cx="4753139" cy="1047870"/>
          </a:xfrm>
          <a:prstGeom prst="rect">
            <a:avLst/>
          </a:prstGeom>
        </p:spPr>
      </p:pic>
      <p:sp>
        <p:nvSpPr>
          <p:cNvPr id="10" name="Rectangle 9">
            <a:extLst>
              <a:ext uri="{FF2B5EF4-FFF2-40B4-BE49-F238E27FC236}">
                <a16:creationId xmlns:a16="http://schemas.microsoft.com/office/drawing/2014/main" id="{B0DDB643-8D6D-44A9-BC2A-C8AB14618ED1}"/>
              </a:ext>
            </a:extLst>
          </p:cNvPr>
          <p:cNvSpPr/>
          <p:nvPr userDrawn="1"/>
        </p:nvSpPr>
        <p:spPr>
          <a:xfrm>
            <a:off x="0" y="6147886"/>
            <a:ext cx="12192000" cy="75592"/>
          </a:xfrm>
          <a:prstGeom prst="rect">
            <a:avLst/>
          </a:prstGeom>
          <a:gradFill>
            <a:gsLst>
              <a:gs pos="0">
                <a:srgbClr val="7E9A8B">
                  <a:alpha val="85000"/>
                  <a:lumMod val="83000"/>
                </a:srgbClr>
              </a:gs>
              <a:gs pos="70000">
                <a:srgbClr val="023B3C"/>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Rectangle 10">
            <a:extLst>
              <a:ext uri="{FF2B5EF4-FFF2-40B4-BE49-F238E27FC236}">
                <a16:creationId xmlns:a16="http://schemas.microsoft.com/office/drawing/2014/main" id="{0CD9A3FA-90AC-4A00-8777-EDB770D259D0}"/>
              </a:ext>
            </a:extLst>
          </p:cNvPr>
          <p:cNvSpPr/>
          <p:nvPr userDrawn="1"/>
        </p:nvSpPr>
        <p:spPr>
          <a:xfrm>
            <a:off x="0" y="247582"/>
            <a:ext cx="12192000" cy="338554"/>
          </a:xfrm>
          <a:prstGeom prst="rect">
            <a:avLst/>
          </a:prstGeom>
        </p:spPr>
        <p:txBody>
          <a:bodyPr wrap="square">
            <a:spAutoFit/>
          </a:bodyPr>
          <a:lstStyle/>
          <a:p>
            <a:pPr algn="ctr"/>
            <a:r>
              <a:rPr lang="en-US" sz="1600" b="1" dirty="0">
                <a:solidFill>
                  <a:schemeClr val="bg1"/>
                </a:solidFill>
                <a:effectLst/>
              </a:rPr>
              <a:t>Integrated Doctoral Program for Environmental Policy, Management and Technology | INTENSE | 586471-EPP-1-2017-1-EE-EPPKA2-CBHE-JP</a:t>
            </a:r>
          </a:p>
        </p:txBody>
      </p:sp>
    </p:spTree>
    <p:extLst>
      <p:ext uri="{BB962C8B-B14F-4D97-AF65-F5344CB8AC3E}">
        <p14:creationId xmlns:p14="http://schemas.microsoft.com/office/powerpoint/2010/main" val="2930871978"/>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C54B6-F2DF-4D5E-90DE-E130D324A6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301AC4-B137-4F6F-BE30-CB5E3D4478E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248A3D-2253-41E4-946E-74E9396B1C75}"/>
              </a:ext>
            </a:extLst>
          </p:cNvPr>
          <p:cNvSpPr>
            <a:spLocks noGrp="1"/>
          </p:cNvSpPr>
          <p:nvPr>
            <p:ph type="dt" sz="half" idx="10"/>
          </p:nvPr>
        </p:nvSpPr>
        <p:spPr/>
        <p:txBody>
          <a:bodyPr/>
          <a:lstStyle/>
          <a:p>
            <a:fld id="{3BD15650-27E2-436E-9D70-074498ED4A72}" type="datetime1">
              <a:rPr lang="en-US" smtClean="0"/>
              <a:pPr/>
              <a:t>11/6/2021</a:t>
            </a:fld>
            <a:endParaRPr lang="en-US"/>
          </a:p>
        </p:txBody>
      </p:sp>
      <p:sp>
        <p:nvSpPr>
          <p:cNvPr id="5" name="Footer Placeholder 4">
            <a:extLst>
              <a:ext uri="{FF2B5EF4-FFF2-40B4-BE49-F238E27FC236}">
                <a16:creationId xmlns:a16="http://schemas.microsoft.com/office/drawing/2014/main" id="{581737DB-4A3B-4E5A-B2BA-F13BFAB8A153}"/>
              </a:ext>
            </a:extLst>
          </p:cNvPr>
          <p:cNvSpPr>
            <a:spLocks noGrp="1"/>
          </p:cNvSpPr>
          <p:nvPr>
            <p:ph type="ftr" sz="quarter" idx="11"/>
          </p:nvPr>
        </p:nvSpPr>
        <p:spPr>
          <a:xfrm>
            <a:off x="1882587" y="6356350"/>
            <a:ext cx="7355541" cy="365125"/>
          </a:xfrm>
          <a:prstGeom prst="rect">
            <a:avLst/>
          </a:prstGeom>
        </p:spPr>
        <p:txBody>
          <a:bodyPr/>
          <a:lstStyle/>
          <a:p>
            <a:r>
              <a:rPr lang="en-US"/>
              <a:t>COURSE : PHILOSOPHY OF SCIENCE</a:t>
            </a:r>
            <a:endParaRPr lang="en-US" dirty="0"/>
          </a:p>
        </p:txBody>
      </p:sp>
      <p:sp>
        <p:nvSpPr>
          <p:cNvPr id="6" name="Slide Number Placeholder 5">
            <a:extLst>
              <a:ext uri="{FF2B5EF4-FFF2-40B4-BE49-F238E27FC236}">
                <a16:creationId xmlns:a16="http://schemas.microsoft.com/office/drawing/2014/main" id="{F2D92933-165B-428C-9F2E-90A3416A3B39}"/>
              </a:ext>
            </a:extLst>
          </p:cNvPr>
          <p:cNvSpPr>
            <a:spLocks noGrp="1"/>
          </p:cNvSpPr>
          <p:nvPr>
            <p:ph type="sldNum" sz="quarter" idx="12"/>
          </p:nvPr>
        </p:nvSpPr>
        <p:spPr/>
        <p:txBody>
          <a:bodyPr/>
          <a:lstStyle/>
          <a:p>
            <a:fld id="{1FF06463-181E-431C-B1FC-EE1A52AAA484}" type="slidenum">
              <a:rPr lang="en-US" smtClean="0"/>
              <a:pPr/>
              <a:t>‹#›</a:t>
            </a:fld>
            <a:endParaRPr lang="en-US"/>
          </a:p>
        </p:txBody>
      </p:sp>
    </p:spTree>
    <p:extLst>
      <p:ext uri="{BB962C8B-B14F-4D97-AF65-F5344CB8AC3E}">
        <p14:creationId xmlns:p14="http://schemas.microsoft.com/office/powerpoint/2010/main" val="1878866011"/>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3625DA-1504-4B52-A5AE-C52B97E1B0A3}"/>
              </a:ext>
            </a:extLst>
          </p:cNvPr>
          <p:cNvSpPr>
            <a:spLocks noGrp="1"/>
          </p:cNvSpPr>
          <p:nvPr>
            <p:ph type="title" orient="vert"/>
          </p:nvPr>
        </p:nvSpPr>
        <p:spPr>
          <a:xfrm>
            <a:off x="8416737" y="365125"/>
            <a:ext cx="1831041"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6977D36-AE8A-407B-A1E1-4BFD898B677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63A4EB-B0C5-4ACD-8DBB-59AF0F72C71E}"/>
              </a:ext>
            </a:extLst>
          </p:cNvPr>
          <p:cNvSpPr>
            <a:spLocks noGrp="1"/>
          </p:cNvSpPr>
          <p:nvPr>
            <p:ph type="dt" sz="half" idx="10"/>
          </p:nvPr>
        </p:nvSpPr>
        <p:spPr/>
        <p:txBody>
          <a:bodyPr/>
          <a:lstStyle/>
          <a:p>
            <a:fld id="{D6022825-600E-4F76-863D-0CA3B6839422}" type="datetime1">
              <a:rPr lang="en-US" smtClean="0"/>
              <a:pPr/>
              <a:t>11/6/2021</a:t>
            </a:fld>
            <a:endParaRPr lang="en-US"/>
          </a:p>
        </p:txBody>
      </p:sp>
      <p:sp>
        <p:nvSpPr>
          <p:cNvPr id="5" name="Footer Placeholder 4">
            <a:extLst>
              <a:ext uri="{FF2B5EF4-FFF2-40B4-BE49-F238E27FC236}">
                <a16:creationId xmlns:a16="http://schemas.microsoft.com/office/drawing/2014/main" id="{500DBE7E-A41F-4783-BD4C-95B5A3170F81}"/>
              </a:ext>
            </a:extLst>
          </p:cNvPr>
          <p:cNvSpPr>
            <a:spLocks noGrp="1"/>
          </p:cNvSpPr>
          <p:nvPr>
            <p:ph type="ftr" sz="quarter" idx="11"/>
          </p:nvPr>
        </p:nvSpPr>
        <p:spPr/>
        <p:txBody>
          <a:bodyPr/>
          <a:lstStyle/>
          <a:p>
            <a:r>
              <a:rPr lang="en-US"/>
              <a:t>COURSE : PHILOSOPHY OF SCIENCE</a:t>
            </a:r>
          </a:p>
        </p:txBody>
      </p:sp>
      <p:sp>
        <p:nvSpPr>
          <p:cNvPr id="6" name="Slide Number Placeholder 5">
            <a:extLst>
              <a:ext uri="{FF2B5EF4-FFF2-40B4-BE49-F238E27FC236}">
                <a16:creationId xmlns:a16="http://schemas.microsoft.com/office/drawing/2014/main" id="{0F8574F2-C7AB-44DE-80FD-2878A8C8E5A9}"/>
              </a:ext>
            </a:extLst>
          </p:cNvPr>
          <p:cNvSpPr>
            <a:spLocks noGrp="1"/>
          </p:cNvSpPr>
          <p:nvPr>
            <p:ph type="sldNum" sz="quarter" idx="12"/>
          </p:nvPr>
        </p:nvSpPr>
        <p:spPr/>
        <p:txBody>
          <a:bodyPr/>
          <a:lstStyle/>
          <a:p>
            <a:fld id="{1FF06463-181E-431C-B1FC-EE1A52AAA484}" type="slidenum">
              <a:rPr lang="en-US" smtClean="0"/>
              <a:pPr/>
              <a:t>‹#›</a:t>
            </a:fld>
            <a:endParaRPr lang="en-US"/>
          </a:p>
        </p:txBody>
      </p:sp>
    </p:spTree>
    <p:extLst>
      <p:ext uri="{BB962C8B-B14F-4D97-AF65-F5344CB8AC3E}">
        <p14:creationId xmlns:p14="http://schemas.microsoft.com/office/powerpoint/2010/main" val="3996585958"/>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E7CB9-989B-4C85-84F4-50A200E484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003F74-095B-4240-81BB-44E3762739F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44D75E-FC7D-48D3-9D8C-D4669275ECD9}"/>
              </a:ext>
            </a:extLst>
          </p:cNvPr>
          <p:cNvSpPr>
            <a:spLocks noGrp="1"/>
          </p:cNvSpPr>
          <p:nvPr>
            <p:ph type="dt" sz="half" idx="10"/>
          </p:nvPr>
        </p:nvSpPr>
        <p:spPr>
          <a:xfrm>
            <a:off x="838200" y="6356350"/>
            <a:ext cx="1004047" cy="365125"/>
          </a:xfrm>
        </p:spPr>
        <p:txBody>
          <a:bodyPr/>
          <a:lstStyle/>
          <a:p>
            <a:fld id="{27025086-EE80-4516-8FF2-D8EF2AB4646C}" type="datetime1">
              <a:rPr lang="en-US" smtClean="0"/>
              <a:pPr/>
              <a:t>11/6/2021</a:t>
            </a:fld>
            <a:endParaRPr lang="en-US"/>
          </a:p>
        </p:txBody>
      </p:sp>
      <p:sp>
        <p:nvSpPr>
          <p:cNvPr id="5" name="Footer Placeholder 4">
            <a:extLst>
              <a:ext uri="{FF2B5EF4-FFF2-40B4-BE49-F238E27FC236}">
                <a16:creationId xmlns:a16="http://schemas.microsoft.com/office/drawing/2014/main" id="{D3B33DCA-CFFE-4527-AC91-682D6B8A2FD5}"/>
              </a:ext>
            </a:extLst>
          </p:cNvPr>
          <p:cNvSpPr>
            <a:spLocks noGrp="1"/>
          </p:cNvSpPr>
          <p:nvPr>
            <p:ph type="ftr" sz="quarter" idx="11"/>
          </p:nvPr>
        </p:nvSpPr>
        <p:spPr>
          <a:xfrm>
            <a:off x="1963271" y="6356350"/>
            <a:ext cx="7207623" cy="365125"/>
          </a:xfrm>
        </p:spPr>
        <p:txBody>
          <a:bodyPr/>
          <a:lstStyle/>
          <a:p>
            <a:r>
              <a:rPr lang="en-US"/>
              <a:t>COURSE : PHILOSOPHY OF SCIENCE</a:t>
            </a:r>
            <a:endParaRPr lang="en-US" dirty="0"/>
          </a:p>
        </p:txBody>
      </p:sp>
      <p:sp>
        <p:nvSpPr>
          <p:cNvPr id="6" name="Slide Number Placeholder 5">
            <a:extLst>
              <a:ext uri="{FF2B5EF4-FFF2-40B4-BE49-F238E27FC236}">
                <a16:creationId xmlns:a16="http://schemas.microsoft.com/office/drawing/2014/main" id="{0B62D0E7-17E3-4160-9794-5AC923FF63B4}"/>
              </a:ext>
            </a:extLst>
          </p:cNvPr>
          <p:cNvSpPr>
            <a:spLocks noGrp="1"/>
          </p:cNvSpPr>
          <p:nvPr>
            <p:ph type="sldNum" sz="quarter" idx="12"/>
          </p:nvPr>
        </p:nvSpPr>
        <p:spPr>
          <a:xfrm>
            <a:off x="9278470" y="6356350"/>
            <a:ext cx="672353" cy="365125"/>
          </a:xfrm>
        </p:spPr>
        <p:txBody>
          <a:bodyPr/>
          <a:lstStyle/>
          <a:p>
            <a:fld id="{1FF06463-181E-431C-B1FC-EE1A52AAA484}" type="slidenum">
              <a:rPr lang="en-US" smtClean="0"/>
              <a:pPr/>
              <a:t>‹#›</a:t>
            </a:fld>
            <a:endParaRPr lang="en-US"/>
          </a:p>
        </p:txBody>
      </p:sp>
    </p:spTree>
    <p:extLst>
      <p:ext uri="{BB962C8B-B14F-4D97-AF65-F5344CB8AC3E}">
        <p14:creationId xmlns:p14="http://schemas.microsoft.com/office/powerpoint/2010/main" val="1535103538"/>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02050-D482-49D1-BD05-D349C37A1AD0}"/>
              </a:ext>
            </a:extLst>
          </p:cNvPr>
          <p:cNvSpPr>
            <a:spLocks noGrp="1"/>
          </p:cNvSpPr>
          <p:nvPr>
            <p:ph type="title"/>
          </p:nvPr>
        </p:nvSpPr>
        <p:spPr>
          <a:xfrm>
            <a:off x="831850" y="2052831"/>
            <a:ext cx="10515600" cy="2509644"/>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1A0857-5736-4752-AAA8-B96076237BA6}"/>
              </a:ext>
            </a:extLst>
          </p:cNvPr>
          <p:cNvSpPr>
            <a:spLocks noGrp="1"/>
          </p:cNvSpPr>
          <p:nvPr>
            <p:ph type="body" idx="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49B239B3-958C-45FE-96A6-29BBD23F170A}"/>
              </a:ext>
            </a:extLst>
          </p:cNvPr>
          <p:cNvSpPr>
            <a:spLocks noGrp="1"/>
          </p:cNvSpPr>
          <p:nvPr>
            <p:ph type="dt" sz="half" idx="10"/>
          </p:nvPr>
        </p:nvSpPr>
        <p:spPr>
          <a:xfrm>
            <a:off x="838200" y="6356350"/>
            <a:ext cx="936812" cy="365125"/>
          </a:xfrm>
        </p:spPr>
        <p:txBody>
          <a:bodyPr/>
          <a:lstStyle/>
          <a:p>
            <a:fld id="{ABF87574-7E6F-4177-8266-A519BF51321C}" type="datetime1">
              <a:rPr lang="en-US" smtClean="0"/>
              <a:pPr/>
              <a:t>11/6/2021</a:t>
            </a:fld>
            <a:endParaRPr lang="en-US"/>
          </a:p>
        </p:txBody>
      </p:sp>
      <p:sp>
        <p:nvSpPr>
          <p:cNvPr id="5" name="Footer Placeholder 4">
            <a:extLst>
              <a:ext uri="{FF2B5EF4-FFF2-40B4-BE49-F238E27FC236}">
                <a16:creationId xmlns:a16="http://schemas.microsoft.com/office/drawing/2014/main" id="{F8BEAFCA-3163-416B-AC02-CF50A335DF54}"/>
              </a:ext>
            </a:extLst>
          </p:cNvPr>
          <p:cNvSpPr>
            <a:spLocks noGrp="1"/>
          </p:cNvSpPr>
          <p:nvPr>
            <p:ph type="ftr" sz="quarter" idx="11"/>
          </p:nvPr>
        </p:nvSpPr>
        <p:spPr>
          <a:xfrm>
            <a:off x="1882587" y="6356350"/>
            <a:ext cx="7422777" cy="365125"/>
          </a:xfrm>
          <a:prstGeom prst="rect">
            <a:avLst/>
          </a:prstGeom>
        </p:spPr>
        <p:txBody>
          <a:bodyPr/>
          <a:lstStyle/>
          <a:p>
            <a:r>
              <a:rPr lang="en-US"/>
              <a:t>COURSE : PHILOSOPHY OF SCIENCE</a:t>
            </a:r>
            <a:endParaRPr lang="en-US" dirty="0"/>
          </a:p>
        </p:txBody>
      </p:sp>
      <p:sp>
        <p:nvSpPr>
          <p:cNvPr id="6" name="Slide Number Placeholder 5">
            <a:extLst>
              <a:ext uri="{FF2B5EF4-FFF2-40B4-BE49-F238E27FC236}">
                <a16:creationId xmlns:a16="http://schemas.microsoft.com/office/drawing/2014/main" id="{A3C4DBC6-CB63-462E-8091-48647747BC46}"/>
              </a:ext>
            </a:extLst>
          </p:cNvPr>
          <p:cNvSpPr>
            <a:spLocks noGrp="1"/>
          </p:cNvSpPr>
          <p:nvPr>
            <p:ph type="sldNum" sz="quarter" idx="12"/>
          </p:nvPr>
        </p:nvSpPr>
        <p:spPr>
          <a:xfrm>
            <a:off x="9439834" y="6356350"/>
            <a:ext cx="510989" cy="365125"/>
          </a:xfrm>
        </p:spPr>
        <p:txBody>
          <a:bodyPr/>
          <a:lstStyle/>
          <a:p>
            <a:fld id="{1FF06463-181E-431C-B1FC-EE1A52AAA484}" type="slidenum">
              <a:rPr lang="en-US" smtClean="0"/>
              <a:pPr/>
              <a:t>‹#›</a:t>
            </a:fld>
            <a:endParaRPr lang="en-US"/>
          </a:p>
        </p:txBody>
      </p:sp>
      <p:sp>
        <p:nvSpPr>
          <p:cNvPr id="7" name="Rectangle 6">
            <a:extLst>
              <a:ext uri="{FF2B5EF4-FFF2-40B4-BE49-F238E27FC236}">
                <a16:creationId xmlns:a16="http://schemas.microsoft.com/office/drawing/2014/main" id="{A0B04163-E6A0-4D7D-B2F9-CE1802F46ADF}"/>
              </a:ext>
            </a:extLst>
          </p:cNvPr>
          <p:cNvSpPr/>
          <p:nvPr userDrawn="1"/>
        </p:nvSpPr>
        <p:spPr>
          <a:xfrm>
            <a:off x="-6350" y="6185204"/>
            <a:ext cx="12192000" cy="75592"/>
          </a:xfrm>
          <a:prstGeom prst="rect">
            <a:avLst/>
          </a:prstGeom>
          <a:gradFill>
            <a:gsLst>
              <a:gs pos="0">
                <a:srgbClr val="7E9A8B">
                  <a:alpha val="85000"/>
                  <a:lumMod val="83000"/>
                </a:srgbClr>
              </a:gs>
              <a:gs pos="70000">
                <a:srgbClr val="023B3C"/>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 name="Rectangle 7">
            <a:extLst>
              <a:ext uri="{FF2B5EF4-FFF2-40B4-BE49-F238E27FC236}">
                <a16:creationId xmlns:a16="http://schemas.microsoft.com/office/drawing/2014/main" id="{8A5C5FE7-6A27-44D1-93D5-6A7FC1FC0D31}"/>
              </a:ext>
            </a:extLst>
          </p:cNvPr>
          <p:cNvSpPr/>
          <p:nvPr userDrawn="1"/>
        </p:nvSpPr>
        <p:spPr>
          <a:xfrm>
            <a:off x="0" y="490818"/>
            <a:ext cx="12192000" cy="148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9" name="Picture 8">
            <a:extLst>
              <a:ext uri="{FF2B5EF4-FFF2-40B4-BE49-F238E27FC236}">
                <a16:creationId xmlns:a16="http://schemas.microsoft.com/office/drawing/2014/main" id="{56F09585-9A05-4FA0-B57D-454CAF7C013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68071" y="566931"/>
            <a:ext cx="1892144" cy="1333674"/>
          </a:xfrm>
          <a:prstGeom prst="rect">
            <a:avLst/>
          </a:prstGeom>
        </p:spPr>
      </p:pic>
      <p:pic>
        <p:nvPicPr>
          <p:cNvPr id="10" name="Picture 9">
            <a:extLst>
              <a:ext uri="{FF2B5EF4-FFF2-40B4-BE49-F238E27FC236}">
                <a16:creationId xmlns:a16="http://schemas.microsoft.com/office/drawing/2014/main" id="{D6D2B49D-A93A-476C-85B6-30601CDB541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50454" y="782528"/>
            <a:ext cx="4753139" cy="1047870"/>
          </a:xfrm>
          <a:prstGeom prst="rect">
            <a:avLst/>
          </a:prstGeom>
        </p:spPr>
      </p:pic>
      <p:sp>
        <p:nvSpPr>
          <p:cNvPr id="11" name="Rectangle 10">
            <a:extLst>
              <a:ext uri="{FF2B5EF4-FFF2-40B4-BE49-F238E27FC236}">
                <a16:creationId xmlns:a16="http://schemas.microsoft.com/office/drawing/2014/main" id="{8D7F02DF-BD00-4CFE-ACE8-0FB98367D34E}"/>
              </a:ext>
            </a:extLst>
          </p:cNvPr>
          <p:cNvSpPr/>
          <p:nvPr userDrawn="1"/>
        </p:nvSpPr>
        <p:spPr>
          <a:xfrm>
            <a:off x="0" y="0"/>
            <a:ext cx="12192000" cy="463830"/>
          </a:xfrm>
          <a:prstGeom prst="rect">
            <a:avLst/>
          </a:prstGeom>
          <a:gradFill>
            <a:gsLst>
              <a:gs pos="0">
                <a:srgbClr val="7E9A8B">
                  <a:alpha val="85000"/>
                  <a:lumMod val="83000"/>
                </a:srgbClr>
              </a:gs>
              <a:gs pos="70000">
                <a:srgbClr val="023B3C"/>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 name="Rectangle 11">
            <a:extLst>
              <a:ext uri="{FF2B5EF4-FFF2-40B4-BE49-F238E27FC236}">
                <a16:creationId xmlns:a16="http://schemas.microsoft.com/office/drawing/2014/main" id="{3BD9C60A-4B45-4C09-AF75-29C8AC8702EA}"/>
              </a:ext>
            </a:extLst>
          </p:cNvPr>
          <p:cNvSpPr/>
          <p:nvPr userDrawn="1"/>
        </p:nvSpPr>
        <p:spPr>
          <a:xfrm>
            <a:off x="0" y="56710"/>
            <a:ext cx="12192000" cy="338554"/>
          </a:xfrm>
          <a:prstGeom prst="rect">
            <a:avLst/>
          </a:prstGeom>
        </p:spPr>
        <p:txBody>
          <a:bodyPr wrap="square">
            <a:spAutoFit/>
          </a:bodyPr>
          <a:lstStyle/>
          <a:p>
            <a:pPr algn="ctr"/>
            <a:r>
              <a:rPr lang="en-US" sz="1600" b="1" dirty="0">
                <a:solidFill>
                  <a:schemeClr val="bg1"/>
                </a:solidFill>
                <a:effectLst/>
              </a:rPr>
              <a:t>Integrated Doctoral Program for Environmental Policy, Management and Technology | INTENSE | 586471-EPP-1-2017-1-EE-EPPKA2-CBHE-JP</a:t>
            </a:r>
          </a:p>
        </p:txBody>
      </p:sp>
    </p:spTree>
    <p:extLst>
      <p:ext uri="{BB962C8B-B14F-4D97-AF65-F5344CB8AC3E}">
        <p14:creationId xmlns:p14="http://schemas.microsoft.com/office/powerpoint/2010/main" val="3071310924"/>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3ADC3-D400-4B04-959C-5D6CB14163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DF7A72-D3A5-4B0D-AFF0-9ED8172C647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596EF8-F7A7-4B09-8B39-908634D3973F}"/>
              </a:ext>
            </a:extLst>
          </p:cNvPr>
          <p:cNvSpPr>
            <a:spLocks noGrp="1"/>
          </p:cNvSpPr>
          <p:nvPr>
            <p:ph sz="half" idx="2"/>
          </p:nvPr>
        </p:nvSpPr>
        <p:spPr>
          <a:xfrm>
            <a:off x="6172200" y="1825625"/>
            <a:ext cx="377862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3E4686-9FBE-4639-AD60-30A404772DEB}"/>
              </a:ext>
            </a:extLst>
          </p:cNvPr>
          <p:cNvSpPr>
            <a:spLocks noGrp="1"/>
          </p:cNvSpPr>
          <p:nvPr>
            <p:ph type="dt" sz="half" idx="10"/>
          </p:nvPr>
        </p:nvSpPr>
        <p:spPr/>
        <p:txBody>
          <a:bodyPr/>
          <a:lstStyle/>
          <a:p>
            <a:fld id="{B809D9AD-A605-4117-8EB0-0D4AB84CC7D6}" type="datetime1">
              <a:rPr lang="en-US" smtClean="0"/>
              <a:pPr/>
              <a:t>11/6/2021</a:t>
            </a:fld>
            <a:endParaRPr lang="en-US"/>
          </a:p>
        </p:txBody>
      </p:sp>
      <p:sp>
        <p:nvSpPr>
          <p:cNvPr id="6" name="Footer Placeholder 5">
            <a:extLst>
              <a:ext uri="{FF2B5EF4-FFF2-40B4-BE49-F238E27FC236}">
                <a16:creationId xmlns:a16="http://schemas.microsoft.com/office/drawing/2014/main" id="{31D3CDC4-DD6C-4616-AEAA-9544CD307A48}"/>
              </a:ext>
            </a:extLst>
          </p:cNvPr>
          <p:cNvSpPr>
            <a:spLocks noGrp="1"/>
          </p:cNvSpPr>
          <p:nvPr>
            <p:ph type="ftr" sz="quarter" idx="11"/>
          </p:nvPr>
        </p:nvSpPr>
        <p:spPr/>
        <p:txBody>
          <a:bodyPr/>
          <a:lstStyle/>
          <a:p>
            <a:r>
              <a:rPr lang="en-US"/>
              <a:t>COURSE : PHILOSOPHY OF SCIENCE</a:t>
            </a:r>
            <a:endParaRPr lang="en-US" dirty="0"/>
          </a:p>
        </p:txBody>
      </p:sp>
      <p:sp>
        <p:nvSpPr>
          <p:cNvPr id="7" name="Slide Number Placeholder 6">
            <a:extLst>
              <a:ext uri="{FF2B5EF4-FFF2-40B4-BE49-F238E27FC236}">
                <a16:creationId xmlns:a16="http://schemas.microsoft.com/office/drawing/2014/main" id="{6B0AFF39-3B21-42F4-B989-046ECDF4C94A}"/>
              </a:ext>
            </a:extLst>
          </p:cNvPr>
          <p:cNvSpPr>
            <a:spLocks noGrp="1"/>
          </p:cNvSpPr>
          <p:nvPr>
            <p:ph type="sldNum" sz="quarter" idx="12"/>
          </p:nvPr>
        </p:nvSpPr>
        <p:spPr/>
        <p:txBody>
          <a:bodyPr/>
          <a:lstStyle/>
          <a:p>
            <a:fld id="{1FF06463-181E-431C-B1FC-EE1A52AAA484}" type="slidenum">
              <a:rPr lang="en-US" smtClean="0"/>
              <a:pPr/>
              <a:t>‹#›</a:t>
            </a:fld>
            <a:endParaRPr lang="en-US"/>
          </a:p>
        </p:txBody>
      </p:sp>
    </p:spTree>
    <p:extLst>
      <p:ext uri="{BB962C8B-B14F-4D97-AF65-F5344CB8AC3E}">
        <p14:creationId xmlns:p14="http://schemas.microsoft.com/office/powerpoint/2010/main" val="209860038"/>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AE2FE-BF2E-4D5E-9B37-5BE417C4F7B5}"/>
              </a:ext>
            </a:extLst>
          </p:cNvPr>
          <p:cNvSpPr>
            <a:spLocks noGrp="1"/>
          </p:cNvSpPr>
          <p:nvPr>
            <p:ph type="title"/>
          </p:nvPr>
        </p:nvSpPr>
        <p:spPr>
          <a:xfrm>
            <a:off x="839788" y="365125"/>
            <a:ext cx="9111035"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EC5249-0AEA-4DD8-AB58-A8BC4850C3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3243E25-36EF-459B-B52C-E89E259EFEB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586318-E0DD-42D6-8A9B-64FEB47C79D0}"/>
              </a:ext>
            </a:extLst>
          </p:cNvPr>
          <p:cNvSpPr>
            <a:spLocks noGrp="1"/>
          </p:cNvSpPr>
          <p:nvPr>
            <p:ph type="body" sz="quarter" idx="3"/>
          </p:nvPr>
        </p:nvSpPr>
        <p:spPr>
          <a:xfrm>
            <a:off x="6172200" y="1681163"/>
            <a:ext cx="377862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070EC13-F025-491B-B0E8-EAE0A1E30573}"/>
              </a:ext>
            </a:extLst>
          </p:cNvPr>
          <p:cNvSpPr>
            <a:spLocks noGrp="1"/>
          </p:cNvSpPr>
          <p:nvPr>
            <p:ph sz="quarter" idx="4"/>
          </p:nvPr>
        </p:nvSpPr>
        <p:spPr>
          <a:xfrm>
            <a:off x="6172200" y="2505075"/>
            <a:ext cx="3778623"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6685B2D-84FE-4FD2-82EF-78A34972E8DE}"/>
              </a:ext>
            </a:extLst>
          </p:cNvPr>
          <p:cNvSpPr>
            <a:spLocks noGrp="1"/>
          </p:cNvSpPr>
          <p:nvPr>
            <p:ph type="dt" sz="half" idx="10"/>
          </p:nvPr>
        </p:nvSpPr>
        <p:spPr/>
        <p:txBody>
          <a:bodyPr/>
          <a:lstStyle/>
          <a:p>
            <a:fld id="{A60C0B71-DA22-4703-ABAC-0FCD47F084C7}" type="datetime1">
              <a:rPr lang="en-US" smtClean="0"/>
              <a:pPr/>
              <a:t>11/6/2021</a:t>
            </a:fld>
            <a:endParaRPr lang="en-US"/>
          </a:p>
        </p:txBody>
      </p:sp>
      <p:sp>
        <p:nvSpPr>
          <p:cNvPr id="8" name="Footer Placeholder 7">
            <a:extLst>
              <a:ext uri="{FF2B5EF4-FFF2-40B4-BE49-F238E27FC236}">
                <a16:creationId xmlns:a16="http://schemas.microsoft.com/office/drawing/2014/main" id="{FA0925B8-0663-4F25-B50A-5CD82117EAA6}"/>
              </a:ext>
            </a:extLst>
          </p:cNvPr>
          <p:cNvSpPr>
            <a:spLocks noGrp="1"/>
          </p:cNvSpPr>
          <p:nvPr>
            <p:ph type="ftr" sz="quarter" idx="11"/>
          </p:nvPr>
        </p:nvSpPr>
        <p:spPr/>
        <p:txBody>
          <a:bodyPr/>
          <a:lstStyle/>
          <a:p>
            <a:r>
              <a:rPr lang="en-US"/>
              <a:t>COURSE : PHILOSOPHY OF SCIENCE</a:t>
            </a:r>
            <a:endParaRPr lang="en-US" dirty="0"/>
          </a:p>
        </p:txBody>
      </p:sp>
      <p:sp>
        <p:nvSpPr>
          <p:cNvPr id="9" name="Slide Number Placeholder 8">
            <a:extLst>
              <a:ext uri="{FF2B5EF4-FFF2-40B4-BE49-F238E27FC236}">
                <a16:creationId xmlns:a16="http://schemas.microsoft.com/office/drawing/2014/main" id="{5BD27C35-9D02-4541-8C30-5BE1AFDAF2C0}"/>
              </a:ext>
            </a:extLst>
          </p:cNvPr>
          <p:cNvSpPr>
            <a:spLocks noGrp="1"/>
          </p:cNvSpPr>
          <p:nvPr>
            <p:ph type="sldNum" sz="quarter" idx="12"/>
          </p:nvPr>
        </p:nvSpPr>
        <p:spPr/>
        <p:txBody>
          <a:bodyPr/>
          <a:lstStyle/>
          <a:p>
            <a:fld id="{1FF06463-181E-431C-B1FC-EE1A52AAA484}" type="slidenum">
              <a:rPr lang="en-US" smtClean="0"/>
              <a:pPr/>
              <a:t>‹#›</a:t>
            </a:fld>
            <a:endParaRPr lang="en-US"/>
          </a:p>
        </p:txBody>
      </p:sp>
    </p:spTree>
    <p:extLst>
      <p:ext uri="{BB962C8B-B14F-4D97-AF65-F5344CB8AC3E}">
        <p14:creationId xmlns:p14="http://schemas.microsoft.com/office/powerpoint/2010/main" val="1807262829"/>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55B1A-9241-475E-8A80-2ABEBADC96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07B945-320E-4913-9D1C-676087EFEFB2}"/>
              </a:ext>
            </a:extLst>
          </p:cNvPr>
          <p:cNvSpPr>
            <a:spLocks noGrp="1"/>
          </p:cNvSpPr>
          <p:nvPr>
            <p:ph type="dt" sz="half" idx="10"/>
          </p:nvPr>
        </p:nvSpPr>
        <p:spPr/>
        <p:txBody>
          <a:bodyPr/>
          <a:lstStyle/>
          <a:p>
            <a:fld id="{000C4A26-1725-4F9C-9CFD-A19829749F39}" type="datetime1">
              <a:rPr lang="en-US" smtClean="0"/>
              <a:pPr/>
              <a:t>11/6/2021</a:t>
            </a:fld>
            <a:endParaRPr lang="en-US"/>
          </a:p>
        </p:txBody>
      </p:sp>
      <p:sp>
        <p:nvSpPr>
          <p:cNvPr id="4" name="Footer Placeholder 3">
            <a:extLst>
              <a:ext uri="{FF2B5EF4-FFF2-40B4-BE49-F238E27FC236}">
                <a16:creationId xmlns:a16="http://schemas.microsoft.com/office/drawing/2014/main" id="{87FC8795-94F9-41FD-9CBC-8839D596DE84}"/>
              </a:ext>
            </a:extLst>
          </p:cNvPr>
          <p:cNvSpPr>
            <a:spLocks noGrp="1"/>
          </p:cNvSpPr>
          <p:nvPr>
            <p:ph type="ftr" sz="quarter" idx="11"/>
          </p:nvPr>
        </p:nvSpPr>
        <p:spPr/>
        <p:txBody>
          <a:bodyPr/>
          <a:lstStyle/>
          <a:p>
            <a:r>
              <a:rPr lang="en-US"/>
              <a:t>COURSE : PHILOSOPHY OF SCIENCE</a:t>
            </a:r>
            <a:endParaRPr lang="en-US" dirty="0"/>
          </a:p>
        </p:txBody>
      </p:sp>
      <p:sp>
        <p:nvSpPr>
          <p:cNvPr id="5" name="Slide Number Placeholder 4">
            <a:extLst>
              <a:ext uri="{FF2B5EF4-FFF2-40B4-BE49-F238E27FC236}">
                <a16:creationId xmlns:a16="http://schemas.microsoft.com/office/drawing/2014/main" id="{7B875AD4-7639-4362-8E60-0EC4E607A8AC}"/>
              </a:ext>
            </a:extLst>
          </p:cNvPr>
          <p:cNvSpPr>
            <a:spLocks noGrp="1"/>
          </p:cNvSpPr>
          <p:nvPr>
            <p:ph type="sldNum" sz="quarter" idx="12"/>
          </p:nvPr>
        </p:nvSpPr>
        <p:spPr/>
        <p:txBody>
          <a:bodyPr/>
          <a:lstStyle/>
          <a:p>
            <a:fld id="{1FF06463-181E-431C-B1FC-EE1A52AAA484}" type="slidenum">
              <a:rPr lang="en-US" smtClean="0"/>
              <a:pPr/>
              <a:t>‹#›</a:t>
            </a:fld>
            <a:endParaRPr lang="en-US"/>
          </a:p>
        </p:txBody>
      </p:sp>
    </p:spTree>
    <p:extLst>
      <p:ext uri="{BB962C8B-B14F-4D97-AF65-F5344CB8AC3E}">
        <p14:creationId xmlns:p14="http://schemas.microsoft.com/office/powerpoint/2010/main" val="4289489878"/>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8FC83-8208-4C80-8E2B-2E9681050235}"/>
              </a:ext>
            </a:extLst>
          </p:cNvPr>
          <p:cNvSpPr>
            <a:spLocks noGrp="1"/>
          </p:cNvSpPr>
          <p:nvPr>
            <p:ph type="dt" sz="half" idx="10"/>
          </p:nvPr>
        </p:nvSpPr>
        <p:spPr/>
        <p:txBody>
          <a:bodyPr/>
          <a:lstStyle/>
          <a:p>
            <a:fld id="{1ADB1661-5324-4987-A8F2-58A7C0A93720}" type="datetime1">
              <a:rPr lang="en-US" smtClean="0"/>
              <a:pPr/>
              <a:t>11/6/2021</a:t>
            </a:fld>
            <a:endParaRPr lang="en-US"/>
          </a:p>
        </p:txBody>
      </p:sp>
      <p:sp>
        <p:nvSpPr>
          <p:cNvPr id="3" name="Footer Placeholder 2">
            <a:extLst>
              <a:ext uri="{FF2B5EF4-FFF2-40B4-BE49-F238E27FC236}">
                <a16:creationId xmlns:a16="http://schemas.microsoft.com/office/drawing/2014/main" id="{3103D114-AA93-4C95-9109-81F8701BF862}"/>
              </a:ext>
            </a:extLst>
          </p:cNvPr>
          <p:cNvSpPr>
            <a:spLocks noGrp="1"/>
          </p:cNvSpPr>
          <p:nvPr>
            <p:ph type="ftr" sz="quarter" idx="11"/>
          </p:nvPr>
        </p:nvSpPr>
        <p:spPr/>
        <p:txBody>
          <a:bodyPr/>
          <a:lstStyle/>
          <a:p>
            <a:r>
              <a:rPr lang="en-US"/>
              <a:t>COURSE : PHILOSOPHY OF SCIENCE</a:t>
            </a:r>
          </a:p>
        </p:txBody>
      </p:sp>
      <p:sp>
        <p:nvSpPr>
          <p:cNvPr id="4" name="Slide Number Placeholder 3">
            <a:extLst>
              <a:ext uri="{FF2B5EF4-FFF2-40B4-BE49-F238E27FC236}">
                <a16:creationId xmlns:a16="http://schemas.microsoft.com/office/drawing/2014/main" id="{EDA08D57-4B8A-449A-8018-5F5BDAD2B2A7}"/>
              </a:ext>
            </a:extLst>
          </p:cNvPr>
          <p:cNvSpPr>
            <a:spLocks noGrp="1"/>
          </p:cNvSpPr>
          <p:nvPr>
            <p:ph type="sldNum" sz="quarter" idx="12"/>
          </p:nvPr>
        </p:nvSpPr>
        <p:spPr/>
        <p:txBody>
          <a:bodyPr/>
          <a:lstStyle/>
          <a:p>
            <a:fld id="{1FF06463-181E-431C-B1FC-EE1A52AAA484}" type="slidenum">
              <a:rPr lang="en-US" smtClean="0"/>
              <a:pPr/>
              <a:t>‹#›</a:t>
            </a:fld>
            <a:endParaRPr lang="en-US"/>
          </a:p>
        </p:txBody>
      </p:sp>
    </p:spTree>
    <p:extLst>
      <p:ext uri="{BB962C8B-B14F-4D97-AF65-F5344CB8AC3E}">
        <p14:creationId xmlns:p14="http://schemas.microsoft.com/office/powerpoint/2010/main" val="683945809"/>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7A74A-03A3-47DD-9375-A5B06E6B42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E770D2-EB9C-4268-B5BB-009476846234}"/>
              </a:ext>
            </a:extLst>
          </p:cNvPr>
          <p:cNvSpPr>
            <a:spLocks noGrp="1"/>
          </p:cNvSpPr>
          <p:nvPr>
            <p:ph idx="1"/>
          </p:nvPr>
        </p:nvSpPr>
        <p:spPr>
          <a:xfrm>
            <a:off x="5183188" y="987425"/>
            <a:ext cx="476763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D6E865-8475-4A67-AE50-0C9F683FE2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0D21531-2864-4311-81E9-F1551CD4DF91}"/>
              </a:ext>
            </a:extLst>
          </p:cNvPr>
          <p:cNvSpPr>
            <a:spLocks noGrp="1"/>
          </p:cNvSpPr>
          <p:nvPr>
            <p:ph type="dt" sz="half" idx="10"/>
          </p:nvPr>
        </p:nvSpPr>
        <p:spPr/>
        <p:txBody>
          <a:bodyPr/>
          <a:lstStyle/>
          <a:p>
            <a:fld id="{F0E2CB30-3C70-4D7C-8101-B7715AE1B9CE}" type="datetime1">
              <a:rPr lang="en-US" smtClean="0"/>
              <a:pPr/>
              <a:t>11/6/2021</a:t>
            </a:fld>
            <a:endParaRPr lang="en-US"/>
          </a:p>
        </p:txBody>
      </p:sp>
      <p:sp>
        <p:nvSpPr>
          <p:cNvPr id="6" name="Footer Placeholder 5">
            <a:extLst>
              <a:ext uri="{FF2B5EF4-FFF2-40B4-BE49-F238E27FC236}">
                <a16:creationId xmlns:a16="http://schemas.microsoft.com/office/drawing/2014/main" id="{84D62A4F-F9A7-46EB-8823-2EE731235337}"/>
              </a:ext>
            </a:extLst>
          </p:cNvPr>
          <p:cNvSpPr>
            <a:spLocks noGrp="1"/>
          </p:cNvSpPr>
          <p:nvPr>
            <p:ph type="ftr" sz="quarter" idx="11"/>
          </p:nvPr>
        </p:nvSpPr>
        <p:spPr/>
        <p:txBody>
          <a:bodyPr/>
          <a:lstStyle/>
          <a:p>
            <a:r>
              <a:rPr lang="en-US"/>
              <a:t>COURSE : PHILOSOPHY OF SCIENCE</a:t>
            </a:r>
            <a:endParaRPr lang="en-US" dirty="0"/>
          </a:p>
        </p:txBody>
      </p:sp>
      <p:sp>
        <p:nvSpPr>
          <p:cNvPr id="7" name="Slide Number Placeholder 6">
            <a:extLst>
              <a:ext uri="{FF2B5EF4-FFF2-40B4-BE49-F238E27FC236}">
                <a16:creationId xmlns:a16="http://schemas.microsoft.com/office/drawing/2014/main" id="{F452C445-B90B-47A3-BAFD-1304089062E1}"/>
              </a:ext>
            </a:extLst>
          </p:cNvPr>
          <p:cNvSpPr>
            <a:spLocks noGrp="1"/>
          </p:cNvSpPr>
          <p:nvPr>
            <p:ph type="sldNum" sz="quarter" idx="12"/>
          </p:nvPr>
        </p:nvSpPr>
        <p:spPr/>
        <p:txBody>
          <a:bodyPr/>
          <a:lstStyle/>
          <a:p>
            <a:fld id="{1FF06463-181E-431C-B1FC-EE1A52AAA484}" type="slidenum">
              <a:rPr lang="en-US" smtClean="0"/>
              <a:pPr/>
              <a:t>‹#›</a:t>
            </a:fld>
            <a:endParaRPr lang="en-US"/>
          </a:p>
        </p:txBody>
      </p:sp>
    </p:spTree>
    <p:extLst>
      <p:ext uri="{BB962C8B-B14F-4D97-AF65-F5344CB8AC3E}">
        <p14:creationId xmlns:p14="http://schemas.microsoft.com/office/powerpoint/2010/main" val="2015241965"/>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8D807-24B0-4A60-B89D-34AAF46E30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8DAB3A-8175-4672-A7F2-070518E0BAFD}"/>
              </a:ext>
            </a:extLst>
          </p:cNvPr>
          <p:cNvSpPr>
            <a:spLocks noGrp="1"/>
          </p:cNvSpPr>
          <p:nvPr>
            <p:ph type="pic" idx="1"/>
          </p:nvPr>
        </p:nvSpPr>
        <p:spPr>
          <a:xfrm>
            <a:off x="5183188" y="987425"/>
            <a:ext cx="476763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6860C3D-FF5E-46DE-A82E-5A5BC5FF40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6EE7905-26DD-4B6D-8476-9F1ECADF2FB1}"/>
              </a:ext>
            </a:extLst>
          </p:cNvPr>
          <p:cNvSpPr>
            <a:spLocks noGrp="1"/>
          </p:cNvSpPr>
          <p:nvPr>
            <p:ph type="dt" sz="half" idx="10"/>
          </p:nvPr>
        </p:nvSpPr>
        <p:spPr/>
        <p:txBody>
          <a:bodyPr/>
          <a:lstStyle/>
          <a:p>
            <a:fld id="{256A79BE-F2A1-458C-A114-C5ED6143DB3A}" type="datetime1">
              <a:rPr lang="en-US" smtClean="0"/>
              <a:pPr/>
              <a:t>11/6/2021</a:t>
            </a:fld>
            <a:endParaRPr lang="en-US"/>
          </a:p>
        </p:txBody>
      </p:sp>
      <p:sp>
        <p:nvSpPr>
          <p:cNvPr id="6" name="Footer Placeholder 5">
            <a:extLst>
              <a:ext uri="{FF2B5EF4-FFF2-40B4-BE49-F238E27FC236}">
                <a16:creationId xmlns:a16="http://schemas.microsoft.com/office/drawing/2014/main" id="{B15A340B-865C-4A02-9D0E-B7BE4B608BDB}"/>
              </a:ext>
            </a:extLst>
          </p:cNvPr>
          <p:cNvSpPr>
            <a:spLocks noGrp="1"/>
          </p:cNvSpPr>
          <p:nvPr>
            <p:ph type="ftr" sz="quarter" idx="11"/>
          </p:nvPr>
        </p:nvSpPr>
        <p:spPr>
          <a:xfrm>
            <a:off x="1896035" y="6356350"/>
            <a:ext cx="7301753" cy="365125"/>
          </a:xfrm>
          <a:prstGeom prst="rect">
            <a:avLst/>
          </a:prstGeom>
        </p:spPr>
        <p:txBody>
          <a:bodyPr/>
          <a:lstStyle/>
          <a:p>
            <a:r>
              <a:rPr lang="en-US"/>
              <a:t>COURSE : PHILOSOPHY OF SCIENCE</a:t>
            </a:r>
          </a:p>
        </p:txBody>
      </p:sp>
      <p:sp>
        <p:nvSpPr>
          <p:cNvPr id="7" name="Slide Number Placeholder 6">
            <a:extLst>
              <a:ext uri="{FF2B5EF4-FFF2-40B4-BE49-F238E27FC236}">
                <a16:creationId xmlns:a16="http://schemas.microsoft.com/office/drawing/2014/main" id="{F7AC0ADB-4F0F-4899-8087-519B57C6C23C}"/>
              </a:ext>
            </a:extLst>
          </p:cNvPr>
          <p:cNvSpPr>
            <a:spLocks noGrp="1"/>
          </p:cNvSpPr>
          <p:nvPr>
            <p:ph type="sldNum" sz="quarter" idx="12"/>
          </p:nvPr>
        </p:nvSpPr>
        <p:spPr/>
        <p:txBody>
          <a:bodyPr/>
          <a:lstStyle/>
          <a:p>
            <a:fld id="{1FF06463-181E-431C-B1FC-EE1A52AAA484}" type="slidenum">
              <a:rPr lang="en-US" smtClean="0"/>
              <a:pPr/>
              <a:t>‹#›</a:t>
            </a:fld>
            <a:endParaRPr lang="en-US"/>
          </a:p>
        </p:txBody>
      </p:sp>
      <p:sp>
        <p:nvSpPr>
          <p:cNvPr id="8" name="Rectangle 7">
            <a:extLst>
              <a:ext uri="{FF2B5EF4-FFF2-40B4-BE49-F238E27FC236}">
                <a16:creationId xmlns:a16="http://schemas.microsoft.com/office/drawing/2014/main" id="{7D8815B6-C2B0-40FB-9A23-E441E98A516C}"/>
              </a:ext>
            </a:extLst>
          </p:cNvPr>
          <p:cNvSpPr/>
          <p:nvPr userDrawn="1"/>
        </p:nvSpPr>
        <p:spPr>
          <a:xfrm>
            <a:off x="0" y="6228860"/>
            <a:ext cx="12192000" cy="75592"/>
          </a:xfrm>
          <a:prstGeom prst="rect">
            <a:avLst/>
          </a:prstGeom>
          <a:gradFill>
            <a:gsLst>
              <a:gs pos="0">
                <a:srgbClr val="7E9A8B">
                  <a:alpha val="85000"/>
                  <a:lumMod val="83000"/>
                </a:srgbClr>
              </a:gs>
              <a:gs pos="70000">
                <a:srgbClr val="023B3C"/>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3445757694"/>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18716F-9854-4D8B-ADFD-7AEAD1945C94}"/>
              </a:ext>
            </a:extLst>
          </p:cNvPr>
          <p:cNvSpPr>
            <a:spLocks noGrp="1"/>
          </p:cNvSpPr>
          <p:nvPr>
            <p:ph type="title"/>
          </p:nvPr>
        </p:nvSpPr>
        <p:spPr>
          <a:xfrm>
            <a:off x="838200" y="365125"/>
            <a:ext cx="9112624"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AE073C4-4030-401F-926A-9B2F83B243AE}"/>
              </a:ext>
            </a:extLst>
          </p:cNvPr>
          <p:cNvSpPr>
            <a:spLocks noGrp="1"/>
          </p:cNvSpPr>
          <p:nvPr>
            <p:ph type="body" idx="1"/>
          </p:nvPr>
        </p:nvSpPr>
        <p:spPr>
          <a:xfrm>
            <a:off x="838200" y="1825625"/>
            <a:ext cx="9112624"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08B043A-F36F-459B-949F-262193484083}"/>
              </a:ext>
            </a:extLst>
          </p:cNvPr>
          <p:cNvSpPr>
            <a:spLocks noGrp="1"/>
          </p:cNvSpPr>
          <p:nvPr>
            <p:ph type="dt" sz="half" idx="2"/>
          </p:nvPr>
        </p:nvSpPr>
        <p:spPr>
          <a:xfrm>
            <a:off x="838200" y="6356350"/>
            <a:ext cx="936812" cy="365125"/>
          </a:xfrm>
          <a:prstGeom prst="rect">
            <a:avLst/>
          </a:prstGeom>
        </p:spPr>
        <p:txBody>
          <a:bodyPr vert="horz" lIns="91440" tIns="45720" rIns="91440" bIns="45720" rtlCol="0" anchor="ctr"/>
          <a:lstStyle>
            <a:lvl1pPr algn="l">
              <a:defRPr sz="1200">
                <a:solidFill>
                  <a:schemeClr val="tx1"/>
                </a:solidFill>
              </a:defRPr>
            </a:lvl1pPr>
          </a:lstStyle>
          <a:p>
            <a:fld id="{06073A8A-026D-44FC-A1BA-CE275BA88AF4}" type="datetime1">
              <a:rPr lang="en-US" smtClean="0"/>
              <a:pPr/>
              <a:t>11/6/2021</a:t>
            </a:fld>
            <a:endParaRPr lang="en-US" dirty="0"/>
          </a:p>
        </p:txBody>
      </p:sp>
      <p:sp>
        <p:nvSpPr>
          <p:cNvPr id="5" name="Footer Placeholder 4">
            <a:extLst>
              <a:ext uri="{FF2B5EF4-FFF2-40B4-BE49-F238E27FC236}">
                <a16:creationId xmlns:a16="http://schemas.microsoft.com/office/drawing/2014/main" id="{4FC6931C-0E34-4411-90C5-2F87BF3C4E54}"/>
              </a:ext>
            </a:extLst>
          </p:cNvPr>
          <p:cNvSpPr>
            <a:spLocks noGrp="1"/>
          </p:cNvSpPr>
          <p:nvPr>
            <p:ph type="ftr" sz="quarter" idx="3"/>
          </p:nvPr>
        </p:nvSpPr>
        <p:spPr>
          <a:xfrm>
            <a:off x="1869141" y="6356350"/>
            <a:ext cx="7355541" cy="365125"/>
          </a:xfrm>
          <a:prstGeom prst="rect">
            <a:avLst/>
          </a:prstGeom>
        </p:spPr>
        <p:txBody>
          <a:bodyPr vert="horz" lIns="91440" tIns="45720" rIns="91440" bIns="45720" rtlCol="0" anchor="ctr"/>
          <a:lstStyle>
            <a:lvl1pPr algn="ctr">
              <a:defRPr sz="800">
                <a:solidFill>
                  <a:schemeClr val="tx1"/>
                </a:solidFill>
              </a:defRPr>
            </a:lvl1pPr>
          </a:lstStyle>
          <a:p>
            <a:r>
              <a:rPr lang="en-US"/>
              <a:t>COURSE : PHILOSOPHY OF SCIENCE</a:t>
            </a:r>
            <a:endParaRPr lang="en-US" dirty="0"/>
          </a:p>
        </p:txBody>
      </p:sp>
      <p:sp>
        <p:nvSpPr>
          <p:cNvPr id="6" name="Slide Number Placeholder 5">
            <a:extLst>
              <a:ext uri="{FF2B5EF4-FFF2-40B4-BE49-F238E27FC236}">
                <a16:creationId xmlns:a16="http://schemas.microsoft.com/office/drawing/2014/main" id="{003F917D-1C18-41F3-A599-CD8274C77679}"/>
              </a:ext>
            </a:extLst>
          </p:cNvPr>
          <p:cNvSpPr>
            <a:spLocks noGrp="1"/>
          </p:cNvSpPr>
          <p:nvPr>
            <p:ph type="sldNum" sz="quarter" idx="4"/>
          </p:nvPr>
        </p:nvSpPr>
        <p:spPr>
          <a:xfrm>
            <a:off x="9332258" y="6356350"/>
            <a:ext cx="618565" cy="365125"/>
          </a:xfrm>
          <a:prstGeom prst="rect">
            <a:avLst/>
          </a:prstGeom>
        </p:spPr>
        <p:txBody>
          <a:bodyPr vert="horz" lIns="91440" tIns="45720" rIns="91440" bIns="45720" rtlCol="0" anchor="ctr"/>
          <a:lstStyle>
            <a:lvl1pPr algn="r">
              <a:defRPr sz="1200">
                <a:solidFill>
                  <a:schemeClr val="tx1"/>
                </a:solidFill>
              </a:defRPr>
            </a:lvl1pPr>
          </a:lstStyle>
          <a:p>
            <a:fld id="{1FF06463-181E-431C-B1FC-EE1A52AAA484}" type="slidenum">
              <a:rPr lang="en-US" smtClean="0"/>
              <a:pPr/>
              <a:t>‹#›</a:t>
            </a:fld>
            <a:endParaRPr lang="en-US" dirty="0"/>
          </a:p>
        </p:txBody>
      </p:sp>
      <p:pic>
        <p:nvPicPr>
          <p:cNvPr id="9" name="Picture 8">
            <a:extLst>
              <a:ext uri="{FF2B5EF4-FFF2-40B4-BE49-F238E27FC236}">
                <a16:creationId xmlns:a16="http://schemas.microsoft.com/office/drawing/2014/main" id="{652E19F5-B98F-4C73-8163-42F1994F030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623028" y="407977"/>
            <a:ext cx="986415" cy="695273"/>
          </a:xfrm>
          <a:prstGeom prst="rect">
            <a:avLst/>
          </a:prstGeom>
        </p:spPr>
      </p:pic>
      <p:pic>
        <p:nvPicPr>
          <p:cNvPr id="10" name="Picture 9">
            <a:extLst>
              <a:ext uri="{FF2B5EF4-FFF2-40B4-BE49-F238E27FC236}">
                <a16:creationId xmlns:a16="http://schemas.microsoft.com/office/drawing/2014/main" id="{D26C19D8-4466-4826-9347-2750868D43B8}"/>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31545" y="1403757"/>
            <a:ext cx="1369380" cy="301891"/>
          </a:xfrm>
          <a:prstGeom prst="rect">
            <a:avLst/>
          </a:prstGeom>
        </p:spPr>
      </p:pic>
      <p:sp>
        <p:nvSpPr>
          <p:cNvPr id="12" name="Rectangle 11">
            <a:extLst>
              <a:ext uri="{FF2B5EF4-FFF2-40B4-BE49-F238E27FC236}">
                <a16:creationId xmlns:a16="http://schemas.microsoft.com/office/drawing/2014/main" id="{9360C5BF-CC71-4F8B-B577-93801FA24BDD}"/>
              </a:ext>
            </a:extLst>
          </p:cNvPr>
          <p:cNvSpPr/>
          <p:nvPr userDrawn="1"/>
        </p:nvSpPr>
        <p:spPr>
          <a:xfrm>
            <a:off x="0" y="6228860"/>
            <a:ext cx="12192000" cy="75592"/>
          </a:xfrm>
          <a:prstGeom prst="rect">
            <a:avLst/>
          </a:prstGeom>
          <a:gradFill>
            <a:gsLst>
              <a:gs pos="0">
                <a:srgbClr val="7E9A8B">
                  <a:alpha val="85000"/>
                  <a:lumMod val="83000"/>
                </a:srgbClr>
              </a:gs>
              <a:gs pos="70000">
                <a:srgbClr val="023B3C"/>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Rectangle 10">
            <a:extLst>
              <a:ext uri="{FF2B5EF4-FFF2-40B4-BE49-F238E27FC236}">
                <a16:creationId xmlns:a16="http://schemas.microsoft.com/office/drawing/2014/main" id="{2278403E-BF73-4938-AA86-670C7FB533B2}"/>
              </a:ext>
            </a:extLst>
          </p:cNvPr>
          <p:cNvSpPr/>
          <p:nvPr userDrawn="1"/>
        </p:nvSpPr>
        <p:spPr>
          <a:xfrm rot="5400000">
            <a:off x="8914616" y="3288579"/>
            <a:ext cx="4403235" cy="1477328"/>
          </a:xfrm>
          <a:prstGeom prst="rect">
            <a:avLst/>
          </a:prstGeom>
          <a:ln>
            <a:noFill/>
          </a:ln>
        </p:spPr>
        <p:txBody>
          <a:bodyPr wrap="square">
            <a:spAutoFit/>
          </a:bodyPr>
          <a:lstStyle/>
          <a:p>
            <a:pPr algn="ctr"/>
            <a:r>
              <a:rPr lang="en-US" b="1" dirty="0">
                <a:solidFill>
                  <a:srgbClr val="034B4D"/>
                </a:solidFill>
                <a:effectLst/>
              </a:rPr>
              <a:t>Integrated Doctoral Program for Environmental Policy, Management and Technology</a:t>
            </a:r>
            <a:br>
              <a:rPr lang="en-US" b="1" dirty="0">
                <a:solidFill>
                  <a:srgbClr val="034B4D"/>
                </a:solidFill>
                <a:effectLst/>
              </a:rPr>
            </a:br>
            <a:r>
              <a:rPr lang="en-US" b="1" dirty="0">
                <a:solidFill>
                  <a:srgbClr val="034B4D"/>
                </a:solidFill>
                <a:effectLst/>
              </a:rPr>
              <a:t>INTENSE</a:t>
            </a:r>
            <a:br>
              <a:rPr lang="en-US" b="1" dirty="0">
                <a:solidFill>
                  <a:srgbClr val="034B4D"/>
                </a:solidFill>
                <a:effectLst/>
              </a:rPr>
            </a:br>
            <a:r>
              <a:rPr lang="en-US" b="1" dirty="0">
                <a:solidFill>
                  <a:srgbClr val="034B4D"/>
                </a:solidFill>
                <a:effectLst/>
              </a:rPr>
              <a:t>586471-EPP-1-2017-1-EE-EPPKA2-CBHE-JP</a:t>
            </a:r>
          </a:p>
        </p:txBody>
      </p:sp>
    </p:spTree>
    <p:extLst>
      <p:ext uri="{BB962C8B-B14F-4D97-AF65-F5344CB8AC3E}">
        <p14:creationId xmlns:p14="http://schemas.microsoft.com/office/powerpoint/2010/main" val="4491303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hyperlink" Target="mailto:apolevoy@te.net.ua"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6.emf"/><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hyperlink" Target="http://dl.intense.network/course/view.php?id=21"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1DAFE-6421-4447-8EFA-4CA18E1193CB}"/>
              </a:ext>
            </a:extLst>
          </p:cNvPr>
          <p:cNvSpPr>
            <a:spLocks noGrp="1"/>
          </p:cNvSpPr>
          <p:nvPr>
            <p:ph type="ctrTitle"/>
          </p:nvPr>
        </p:nvSpPr>
        <p:spPr>
          <a:xfrm>
            <a:off x="1143989" y="3182740"/>
            <a:ext cx="8990611" cy="1212215"/>
          </a:xfrm>
        </p:spPr>
        <p:txBody>
          <a:bodyPr>
            <a:noAutofit/>
          </a:bodyPr>
          <a:lstStyle/>
          <a:p>
            <a:r>
              <a:rPr lang="en-US" sz="3600" b="1" dirty="0">
                <a:latin typeface="Algerian" pitchFamily="82" charset="0"/>
              </a:rPr>
              <a:t>Pollution of Ecosystems with Mineral Fertilizers</a:t>
            </a:r>
          </a:p>
        </p:txBody>
      </p:sp>
      <p:sp>
        <p:nvSpPr>
          <p:cNvPr id="6" name="Slide Number Placeholder 5">
            <a:extLst>
              <a:ext uri="{FF2B5EF4-FFF2-40B4-BE49-F238E27FC236}">
                <a16:creationId xmlns:a16="http://schemas.microsoft.com/office/drawing/2014/main" id="{2D5E1034-6B5D-46AC-ADF2-C7ED547318AB}"/>
              </a:ext>
            </a:extLst>
          </p:cNvPr>
          <p:cNvSpPr>
            <a:spLocks noGrp="1"/>
          </p:cNvSpPr>
          <p:nvPr>
            <p:ph type="sldNum" sz="quarter" idx="12"/>
          </p:nvPr>
        </p:nvSpPr>
        <p:spPr/>
        <p:txBody>
          <a:bodyPr/>
          <a:lstStyle/>
          <a:p>
            <a:fld id="{1FF06463-181E-431C-B1FC-EE1A52AAA484}" type="slidenum">
              <a:rPr lang="en-US" smtClean="0"/>
              <a:pPr/>
              <a:t>1</a:t>
            </a:fld>
            <a:endParaRPr lang="en-US"/>
          </a:p>
        </p:txBody>
      </p:sp>
      <p:sp>
        <p:nvSpPr>
          <p:cNvPr id="5" name="Прямоугольник 4"/>
          <p:cNvSpPr/>
          <p:nvPr/>
        </p:nvSpPr>
        <p:spPr>
          <a:xfrm>
            <a:off x="136072" y="5351308"/>
            <a:ext cx="11919856" cy="646331"/>
          </a:xfrm>
          <a:prstGeom prst="rect">
            <a:avLst/>
          </a:prstGeom>
        </p:spPr>
        <p:txBody>
          <a:bodyPr wrap="square">
            <a:spAutoFit/>
          </a:bodyPr>
          <a:lstStyle/>
          <a:p>
            <a:pPr algn="ctr"/>
            <a:r>
              <a:rPr lang="en-US" dirty="0">
                <a:solidFill>
                  <a:srgbClr val="04777A"/>
                </a:solidFill>
              </a:rPr>
              <a:t>ERASMUS+ project “INTEGRATED DOCTORAL PROGRAM FOR ENVIRONMENTAL POLICY, MANAGEMENT AND TECHNOLOGY – INTENSE”</a:t>
            </a:r>
            <a:endParaRPr lang="ru-RU" dirty="0"/>
          </a:p>
        </p:txBody>
      </p:sp>
      <p:sp>
        <p:nvSpPr>
          <p:cNvPr id="4" name="Прямоугольник 3"/>
          <p:cNvSpPr/>
          <p:nvPr/>
        </p:nvSpPr>
        <p:spPr>
          <a:xfrm>
            <a:off x="3048000" y="2659520"/>
            <a:ext cx="6096000" cy="523220"/>
          </a:xfrm>
          <a:prstGeom prst="rect">
            <a:avLst/>
          </a:prstGeom>
        </p:spPr>
        <p:txBody>
          <a:bodyPr>
            <a:spAutoFit/>
          </a:bodyPr>
          <a:lstStyle/>
          <a:p>
            <a:pPr algn="ctr"/>
            <a:r>
              <a:rPr lang="en-GB" dirty="0"/>
              <a:t> </a:t>
            </a:r>
            <a:r>
              <a:rPr lang="en-GB" sz="2800" b="1" dirty="0"/>
              <a:t>Course presentation: </a:t>
            </a:r>
            <a:endParaRPr lang="ru-RU" sz="2800" dirty="0"/>
          </a:p>
        </p:txBody>
      </p:sp>
      <p:sp>
        <p:nvSpPr>
          <p:cNvPr id="7" name="Нижний колонтитул 6"/>
          <p:cNvSpPr>
            <a:spLocks noGrp="1"/>
          </p:cNvSpPr>
          <p:nvPr>
            <p:ph type="ftr" sz="quarter" idx="11"/>
          </p:nvPr>
        </p:nvSpPr>
        <p:spPr>
          <a:xfrm>
            <a:off x="1653308" y="6339609"/>
            <a:ext cx="8007928" cy="365125"/>
          </a:xfrm>
        </p:spPr>
        <p:txBody>
          <a:bodyPr/>
          <a:lstStyle/>
          <a:p>
            <a:r>
              <a:rPr lang="en-GB" sz="2000" b="1" dirty="0">
                <a:solidFill>
                  <a:schemeClr val="accent6">
                    <a:lumMod val="50000"/>
                  </a:schemeClr>
                </a:solidFill>
                <a:effectLst>
                  <a:outerShdw blurRad="38100" dist="38100" dir="2700000" algn="tl">
                    <a:srgbClr val="000000">
                      <a:alpha val="43137"/>
                    </a:srgbClr>
                  </a:outerShdw>
                </a:effectLst>
              </a:rPr>
              <a:t>COURSE : </a:t>
            </a:r>
            <a:r>
              <a:rPr lang="en-US" sz="2000" b="1" i="1" dirty="0">
                <a:solidFill>
                  <a:schemeClr val="accent6">
                    <a:lumMod val="50000"/>
                  </a:schemeClr>
                </a:solidFill>
                <a:effectLst>
                  <a:outerShdw blurRad="38100" dist="38100" dir="2700000" algn="tl">
                    <a:srgbClr val="000000">
                      <a:alpha val="43137"/>
                    </a:srgbClr>
                  </a:outerShdw>
                </a:effectLst>
              </a:rPr>
              <a:t>Pollution of Ecosystems with Mineral Fertilizers</a:t>
            </a:r>
          </a:p>
        </p:txBody>
      </p:sp>
    </p:spTree>
    <p:extLst>
      <p:ext uri="{BB962C8B-B14F-4D97-AF65-F5344CB8AC3E}">
        <p14:creationId xmlns:p14="http://schemas.microsoft.com/office/powerpoint/2010/main" val="3900426988"/>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F27DC6-0749-4A86-961C-AE6865C9BD91}"/>
              </a:ext>
            </a:extLst>
          </p:cNvPr>
          <p:cNvSpPr>
            <a:spLocks noGrp="1"/>
          </p:cNvSpPr>
          <p:nvPr>
            <p:ph type="body" idx="1"/>
          </p:nvPr>
        </p:nvSpPr>
        <p:spPr>
          <a:xfrm>
            <a:off x="195943" y="86091"/>
            <a:ext cx="9302899" cy="893623"/>
          </a:xfrm>
        </p:spPr>
        <p:txBody>
          <a:bodyPr>
            <a:normAutofit fontScale="92500" lnSpcReduction="20000"/>
          </a:bodyPr>
          <a:lstStyle/>
          <a:p>
            <a:r>
              <a:rPr lang="en-US" sz="3600" dirty="0">
                <a:solidFill>
                  <a:schemeClr val="accent1">
                    <a:lumMod val="75000"/>
                  </a:schemeClr>
                </a:solidFill>
              </a:rPr>
              <a:t>Types and forms of classes, methods of interaction between teacher and student</a:t>
            </a:r>
            <a:endParaRPr lang="en-US" sz="3600" b="0" dirty="0">
              <a:solidFill>
                <a:schemeClr val="accent1">
                  <a:lumMod val="75000"/>
                </a:schemeClr>
              </a:solidFill>
            </a:endParaRPr>
          </a:p>
        </p:txBody>
      </p:sp>
      <p:sp>
        <p:nvSpPr>
          <p:cNvPr id="9" name="Slide Number Placeholder 8">
            <a:extLst>
              <a:ext uri="{FF2B5EF4-FFF2-40B4-BE49-F238E27FC236}">
                <a16:creationId xmlns:a16="http://schemas.microsoft.com/office/drawing/2014/main" id="{017C641D-847B-4C56-A434-5E4A801C3294}"/>
              </a:ext>
            </a:extLst>
          </p:cNvPr>
          <p:cNvSpPr>
            <a:spLocks noGrp="1"/>
          </p:cNvSpPr>
          <p:nvPr>
            <p:ph type="sldNum" sz="quarter" idx="12"/>
          </p:nvPr>
        </p:nvSpPr>
        <p:spPr/>
        <p:txBody>
          <a:bodyPr/>
          <a:lstStyle/>
          <a:p>
            <a:fld id="{1FF06463-181E-431C-B1FC-EE1A52AAA484}" type="slidenum">
              <a:rPr lang="en-US" smtClean="0"/>
              <a:pPr/>
              <a:t>10</a:t>
            </a:fld>
            <a:endParaRPr lang="en-US"/>
          </a:p>
        </p:txBody>
      </p:sp>
      <p:sp>
        <p:nvSpPr>
          <p:cNvPr id="6" name="Нижний колонтитул 7"/>
          <p:cNvSpPr>
            <a:spLocks noGrp="1"/>
          </p:cNvSpPr>
          <p:nvPr>
            <p:ph type="ftr" sz="quarter" idx="11"/>
          </p:nvPr>
        </p:nvSpPr>
        <p:spPr>
          <a:xfrm>
            <a:off x="1175657" y="6172200"/>
            <a:ext cx="10124689" cy="699448"/>
          </a:xfrm>
        </p:spPr>
        <p:txBody>
          <a:bodyPr/>
          <a:lstStyle/>
          <a:p>
            <a:pPr algn="l"/>
            <a:r>
              <a:rPr lang="en-US" sz="1600" b="1" dirty="0">
                <a:solidFill>
                  <a:schemeClr val="accent6">
                    <a:lumMod val="50000"/>
                  </a:schemeClr>
                </a:solidFill>
                <a:effectLst>
                  <a:outerShdw blurRad="38100" dist="38100" dir="2700000" algn="tl">
                    <a:srgbClr val="000000">
                      <a:alpha val="43137"/>
                    </a:srgbClr>
                  </a:outerShdw>
                </a:effectLst>
              </a:rPr>
              <a:t>COURSE :</a:t>
            </a:r>
            <a:r>
              <a:rPr lang="en-US" sz="1600" b="1" i="1" dirty="0">
                <a:solidFill>
                  <a:schemeClr val="accent6">
                    <a:lumMod val="50000"/>
                  </a:schemeClr>
                </a:solidFill>
                <a:effectLst>
                  <a:outerShdw blurRad="38100" dist="38100" dir="2700000" algn="tl">
                    <a:srgbClr val="000000">
                      <a:alpha val="43137"/>
                    </a:srgbClr>
                  </a:outerShdw>
                </a:effectLst>
              </a:rPr>
              <a:t> Pollution of Ecosystems with Mineral Fertilizers</a:t>
            </a:r>
            <a:endParaRPr lang="uk-UA" sz="1600" i="1" dirty="0">
              <a:solidFill>
                <a:schemeClr val="accent6">
                  <a:lumMod val="50000"/>
                </a:schemeClr>
              </a:solidFill>
              <a:effectLst>
                <a:outerShdw blurRad="38100" dist="38100" dir="2700000" algn="tl">
                  <a:srgbClr val="000000">
                    <a:alpha val="43137"/>
                  </a:srgbClr>
                </a:outerShdw>
              </a:effectLst>
            </a:endParaRPr>
          </a:p>
        </p:txBody>
      </p:sp>
      <p:sp>
        <p:nvSpPr>
          <p:cNvPr id="4" name="Текст 3"/>
          <p:cNvSpPr>
            <a:spLocks noGrp="1"/>
          </p:cNvSpPr>
          <p:nvPr>
            <p:ph type="body" idx="1"/>
          </p:nvPr>
        </p:nvSpPr>
        <p:spPr>
          <a:xfrm>
            <a:off x="326573" y="892630"/>
            <a:ext cx="10058400" cy="5072742"/>
          </a:xfrm>
        </p:spPr>
        <p:txBody>
          <a:bodyPr>
            <a:normAutofit/>
          </a:bodyPr>
          <a:lstStyle/>
          <a:p>
            <a:r>
              <a:rPr lang="en-US" b="0" dirty="0"/>
              <a:t>The course ‘Pollution of Ecosystems with Mineral Fertilizers’ is studied by PhD students in the term 1, consists of </a:t>
            </a:r>
            <a:r>
              <a:rPr lang="ru-RU" b="0" dirty="0"/>
              <a:t>3</a:t>
            </a:r>
            <a:r>
              <a:rPr lang="en-US" b="0" dirty="0"/>
              <a:t> sections, as well as self-control and final tests.</a:t>
            </a:r>
          </a:p>
          <a:p>
            <a:r>
              <a:rPr lang="en-US" sz="2800" i="1" dirty="0"/>
              <a:t>The course includes</a:t>
            </a:r>
          </a:p>
          <a:p>
            <a:pPr marL="342900" indent="-342900">
              <a:buFont typeface="Wingdings" pitchFamily="2" charset="2"/>
              <a:buChar char="Ø"/>
            </a:pPr>
            <a:r>
              <a:rPr lang="en-US" b="0" dirty="0"/>
              <a:t>theoretical material: lectures in html, a presentation, a video lecture </a:t>
            </a:r>
          </a:p>
          <a:p>
            <a:pPr marL="342900" indent="-342900">
              <a:buFont typeface="Wingdings" pitchFamily="2" charset="2"/>
              <a:buChar char="Ø"/>
            </a:pPr>
            <a:r>
              <a:rPr lang="en-US" b="0" dirty="0"/>
              <a:t>practical tasks</a:t>
            </a:r>
          </a:p>
          <a:p>
            <a:pPr marL="342900" indent="-342900">
              <a:buFont typeface="Wingdings" pitchFamily="2" charset="2"/>
              <a:buChar char="Ø"/>
            </a:pPr>
            <a:r>
              <a:rPr lang="en-US" b="0" dirty="0"/>
              <a:t>a self-control test</a:t>
            </a:r>
          </a:p>
          <a:p>
            <a:pPr marL="342900" indent="-342900">
              <a:buFont typeface="Wingdings" pitchFamily="2" charset="2"/>
              <a:buChar char="Ø"/>
            </a:pPr>
            <a:r>
              <a:rPr lang="en-US" b="0" dirty="0"/>
              <a:t>a final knowledge control test</a:t>
            </a:r>
          </a:p>
          <a:p>
            <a:endParaRPr lang="en-US" b="0" dirty="0">
              <a:solidFill>
                <a:srgbClr val="FF0000"/>
              </a:solidFill>
            </a:endParaRPr>
          </a:p>
          <a:p>
            <a:r>
              <a:rPr lang="en-US" b="0" dirty="0"/>
              <a:t>The course consists of a complex of lectures on </a:t>
            </a:r>
            <a:r>
              <a:rPr lang="ru-RU" b="0" dirty="0"/>
              <a:t>3</a:t>
            </a:r>
            <a:r>
              <a:rPr lang="en-US" b="0" dirty="0"/>
              <a:t> topics and 3 practical tasks.</a:t>
            </a:r>
          </a:p>
          <a:p>
            <a:endParaRPr lang="en-US" b="0" dirty="0">
              <a:solidFill>
                <a:srgbClr val="FF0000"/>
              </a:solidFill>
              <a:highlight>
                <a:srgbClr val="FFFF00"/>
              </a:highlight>
            </a:endParaRPr>
          </a:p>
        </p:txBody>
      </p:sp>
    </p:spTree>
    <p:extLst>
      <p:ext uri="{BB962C8B-B14F-4D97-AF65-F5344CB8AC3E}">
        <p14:creationId xmlns:p14="http://schemas.microsoft.com/office/powerpoint/2010/main" val="842211216"/>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F27DC6-0749-4A86-961C-AE6865C9BD91}"/>
              </a:ext>
            </a:extLst>
          </p:cNvPr>
          <p:cNvSpPr>
            <a:spLocks noGrp="1"/>
          </p:cNvSpPr>
          <p:nvPr>
            <p:ph type="body" idx="1"/>
          </p:nvPr>
        </p:nvSpPr>
        <p:spPr>
          <a:xfrm>
            <a:off x="458732" y="180012"/>
            <a:ext cx="9061628" cy="860202"/>
          </a:xfrm>
        </p:spPr>
        <p:txBody>
          <a:bodyPr>
            <a:noAutofit/>
          </a:bodyPr>
          <a:lstStyle/>
          <a:p>
            <a:r>
              <a:rPr lang="en-US" sz="2800" dirty="0"/>
              <a:t>PowerPoint presentation:</a:t>
            </a:r>
          </a:p>
        </p:txBody>
      </p:sp>
      <p:sp>
        <p:nvSpPr>
          <p:cNvPr id="9" name="Slide Number Placeholder 8">
            <a:extLst>
              <a:ext uri="{FF2B5EF4-FFF2-40B4-BE49-F238E27FC236}">
                <a16:creationId xmlns:a16="http://schemas.microsoft.com/office/drawing/2014/main" id="{017C641D-847B-4C56-A434-5E4A801C3294}"/>
              </a:ext>
            </a:extLst>
          </p:cNvPr>
          <p:cNvSpPr>
            <a:spLocks noGrp="1"/>
          </p:cNvSpPr>
          <p:nvPr>
            <p:ph type="sldNum" sz="quarter" idx="12"/>
          </p:nvPr>
        </p:nvSpPr>
        <p:spPr/>
        <p:txBody>
          <a:bodyPr/>
          <a:lstStyle/>
          <a:p>
            <a:fld id="{1FF06463-181E-431C-B1FC-EE1A52AAA484}" type="slidenum">
              <a:rPr lang="en-US" smtClean="0"/>
              <a:pPr/>
              <a:t>11</a:t>
            </a:fld>
            <a:endParaRPr lang="en-US"/>
          </a:p>
        </p:txBody>
      </p:sp>
      <p:sp>
        <p:nvSpPr>
          <p:cNvPr id="6" name="Нижний колонтитул 7"/>
          <p:cNvSpPr>
            <a:spLocks noGrp="1"/>
          </p:cNvSpPr>
          <p:nvPr>
            <p:ph type="ftr" sz="quarter" idx="11"/>
          </p:nvPr>
        </p:nvSpPr>
        <p:spPr>
          <a:xfrm>
            <a:off x="1175657" y="6172200"/>
            <a:ext cx="10124689" cy="699448"/>
          </a:xfrm>
        </p:spPr>
        <p:txBody>
          <a:bodyPr/>
          <a:lstStyle/>
          <a:p>
            <a:pPr algn="l"/>
            <a:r>
              <a:rPr lang="en-US" sz="1600" b="1" dirty="0">
                <a:solidFill>
                  <a:schemeClr val="accent6">
                    <a:lumMod val="50000"/>
                  </a:schemeClr>
                </a:solidFill>
                <a:effectLst>
                  <a:outerShdw blurRad="38100" dist="38100" dir="2700000" algn="tl">
                    <a:srgbClr val="000000">
                      <a:alpha val="43137"/>
                    </a:srgbClr>
                  </a:outerShdw>
                </a:effectLst>
              </a:rPr>
              <a:t>COURSE :</a:t>
            </a:r>
            <a:r>
              <a:rPr lang="en-US" sz="1600" b="1" i="1" dirty="0">
                <a:solidFill>
                  <a:schemeClr val="accent6">
                    <a:lumMod val="50000"/>
                  </a:schemeClr>
                </a:solidFill>
                <a:effectLst>
                  <a:outerShdw blurRad="38100" dist="38100" dir="2700000" algn="tl">
                    <a:srgbClr val="000000">
                      <a:alpha val="43137"/>
                    </a:srgbClr>
                  </a:outerShdw>
                </a:effectLst>
              </a:rPr>
              <a:t> Pollution of Ecosystems with Mineral Fertilizers</a:t>
            </a:r>
            <a:endParaRPr lang="uk-UA" sz="1600" i="1" dirty="0">
              <a:solidFill>
                <a:schemeClr val="accent6">
                  <a:lumMod val="50000"/>
                </a:schemeClr>
              </a:solidFill>
              <a:effectLst>
                <a:outerShdw blurRad="38100" dist="38100" dir="2700000" algn="tl">
                  <a:srgbClr val="000000">
                    <a:alpha val="43137"/>
                  </a:srgbClr>
                </a:outerShdw>
              </a:effectLst>
            </a:endParaRPr>
          </a:p>
        </p:txBody>
      </p:sp>
      <p:pic>
        <p:nvPicPr>
          <p:cNvPr id="13" name="Picture 12">
            <a:extLst>
              <a:ext uri="{FF2B5EF4-FFF2-40B4-BE49-F238E27FC236}">
                <a16:creationId xmlns:a16="http://schemas.microsoft.com/office/drawing/2014/main" id="{A8B829F8-BC74-456A-AEE6-5CCF26F03511}"/>
              </a:ext>
            </a:extLst>
          </p:cNvPr>
          <p:cNvPicPr>
            <a:picLocks noChangeAspect="1"/>
          </p:cNvPicPr>
          <p:nvPr/>
        </p:nvPicPr>
        <p:blipFill>
          <a:blip r:embed="rId3"/>
          <a:stretch>
            <a:fillRect/>
          </a:stretch>
        </p:blipFill>
        <p:spPr>
          <a:xfrm>
            <a:off x="320748" y="1846322"/>
            <a:ext cx="4621268" cy="3463455"/>
          </a:xfrm>
          <a:prstGeom prst="rect">
            <a:avLst/>
          </a:prstGeom>
        </p:spPr>
      </p:pic>
      <p:pic>
        <p:nvPicPr>
          <p:cNvPr id="15" name="Picture 14">
            <a:extLst>
              <a:ext uri="{FF2B5EF4-FFF2-40B4-BE49-F238E27FC236}">
                <a16:creationId xmlns:a16="http://schemas.microsoft.com/office/drawing/2014/main" id="{511CE544-711D-4ED4-875F-B00AF1B335FE}"/>
              </a:ext>
            </a:extLst>
          </p:cNvPr>
          <p:cNvPicPr>
            <a:picLocks noChangeAspect="1"/>
          </p:cNvPicPr>
          <p:nvPr/>
        </p:nvPicPr>
        <p:blipFill>
          <a:blip r:embed="rId4"/>
          <a:stretch>
            <a:fillRect/>
          </a:stretch>
        </p:blipFill>
        <p:spPr>
          <a:xfrm>
            <a:off x="5158257" y="1846322"/>
            <a:ext cx="4631247" cy="3463454"/>
          </a:xfrm>
          <a:prstGeom prst="rect">
            <a:avLst/>
          </a:prstGeom>
        </p:spPr>
      </p:pic>
    </p:spTree>
    <p:extLst>
      <p:ext uri="{BB962C8B-B14F-4D97-AF65-F5344CB8AC3E}">
        <p14:creationId xmlns:p14="http://schemas.microsoft.com/office/powerpoint/2010/main" val="1524440123"/>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F27DC6-0749-4A86-961C-AE6865C9BD91}"/>
              </a:ext>
            </a:extLst>
          </p:cNvPr>
          <p:cNvSpPr>
            <a:spLocks noGrp="1"/>
          </p:cNvSpPr>
          <p:nvPr>
            <p:ph type="body" idx="1"/>
          </p:nvPr>
        </p:nvSpPr>
        <p:spPr>
          <a:xfrm>
            <a:off x="458732" y="180012"/>
            <a:ext cx="9061628" cy="860202"/>
          </a:xfrm>
        </p:spPr>
        <p:txBody>
          <a:bodyPr>
            <a:noAutofit/>
          </a:bodyPr>
          <a:lstStyle/>
          <a:p>
            <a:r>
              <a:rPr lang="en-US" sz="2800" dirty="0"/>
              <a:t>Video lectures :</a:t>
            </a:r>
          </a:p>
        </p:txBody>
      </p:sp>
      <p:sp>
        <p:nvSpPr>
          <p:cNvPr id="9" name="Slide Number Placeholder 8">
            <a:extLst>
              <a:ext uri="{FF2B5EF4-FFF2-40B4-BE49-F238E27FC236}">
                <a16:creationId xmlns:a16="http://schemas.microsoft.com/office/drawing/2014/main" id="{017C641D-847B-4C56-A434-5E4A801C3294}"/>
              </a:ext>
            </a:extLst>
          </p:cNvPr>
          <p:cNvSpPr>
            <a:spLocks noGrp="1"/>
          </p:cNvSpPr>
          <p:nvPr>
            <p:ph type="sldNum" sz="quarter" idx="12"/>
          </p:nvPr>
        </p:nvSpPr>
        <p:spPr/>
        <p:txBody>
          <a:bodyPr/>
          <a:lstStyle/>
          <a:p>
            <a:fld id="{1FF06463-181E-431C-B1FC-EE1A52AAA484}" type="slidenum">
              <a:rPr lang="en-US" smtClean="0"/>
              <a:pPr/>
              <a:t>12</a:t>
            </a:fld>
            <a:endParaRPr lang="en-US"/>
          </a:p>
        </p:txBody>
      </p:sp>
      <p:sp>
        <p:nvSpPr>
          <p:cNvPr id="6" name="Нижний колонтитул 7"/>
          <p:cNvSpPr>
            <a:spLocks noGrp="1"/>
          </p:cNvSpPr>
          <p:nvPr>
            <p:ph type="ftr" sz="quarter" idx="11"/>
          </p:nvPr>
        </p:nvSpPr>
        <p:spPr>
          <a:xfrm>
            <a:off x="1175657" y="6172200"/>
            <a:ext cx="10124689" cy="699448"/>
          </a:xfrm>
        </p:spPr>
        <p:txBody>
          <a:bodyPr/>
          <a:lstStyle/>
          <a:p>
            <a:pPr algn="l"/>
            <a:r>
              <a:rPr lang="en-US" sz="1600" b="1" dirty="0">
                <a:solidFill>
                  <a:schemeClr val="accent6">
                    <a:lumMod val="50000"/>
                  </a:schemeClr>
                </a:solidFill>
                <a:effectLst>
                  <a:outerShdw blurRad="38100" dist="38100" dir="2700000" algn="tl">
                    <a:srgbClr val="000000">
                      <a:alpha val="43137"/>
                    </a:srgbClr>
                  </a:outerShdw>
                </a:effectLst>
              </a:rPr>
              <a:t>COURSE :</a:t>
            </a:r>
            <a:r>
              <a:rPr lang="en-US" sz="1600" b="1" i="1" dirty="0">
                <a:solidFill>
                  <a:schemeClr val="accent6">
                    <a:lumMod val="50000"/>
                  </a:schemeClr>
                </a:solidFill>
                <a:effectLst>
                  <a:outerShdw blurRad="38100" dist="38100" dir="2700000" algn="tl">
                    <a:srgbClr val="000000">
                      <a:alpha val="43137"/>
                    </a:srgbClr>
                  </a:outerShdw>
                </a:effectLst>
              </a:rPr>
              <a:t> Pollution of Ecosystems with Mineral Fertilizers</a:t>
            </a:r>
            <a:endParaRPr lang="uk-UA" sz="1600" i="1" dirty="0">
              <a:solidFill>
                <a:schemeClr val="accent6">
                  <a:lumMod val="50000"/>
                </a:schemeClr>
              </a:solidFill>
              <a:effectLst>
                <a:outerShdw blurRad="38100" dist="38100" dir="2700000" algn="tl">
                  <a:srgbClr val="000000">
                    <a:alpha val="43137"/>
                  </a:srgbClr>
                </a:outerShdw>
              </a:effectLst>
            </a:endParaRPr>
          </a:p>
        </p:txBody>
      </p:sp>
      <p:pic>
        <p:nvPicPr>
          <p:cNvPr id="12" name="Picture 11">
            <a:extLst>
              <a:ext uri="{FF2B5EF4-FFF2-40B4-BE49-F238E27FC236}">
                <a16:creationId xmlns:a16="http://schemas.microsoft.com/office/drawing/2014/main" id="{B26A988F-6980-4B9E-9172-77EDABF40154}"/>
              </a:ext>
            </a:extLst>
          </p:cNvPr>
          <p:cNvPicPr>
            <a:picLocks noChangeAspect="1"/>
          </p:cNvPicPr>
          <p:nvPr/>
        </p:nvPicPr>
        <p:blipFill>
          <a:blip r:embed="rId3"/>
          <a:stretch>
            <a:fillRect/>
          </a:stretch>
        </p:blipFill>
        <p:spPr>
          <a:xfrm>
            <a:off x="331732" y="1693688"/>
            <a:ext cx="4944796" cy="3470623"/>
          </a:xfrm>
          <a:prstGeom prst="rect">
            <a:avLst/>
          </a:prstGeom>
        </p:spPr>
      </p:pic>
      <p:pic>
        <p:nvPicPr>
          <p:cNvPr id="15" name="Picture 14">
            <a:extLst>
              <a:ext uri="{FF2B5EF4-FFF2-40B4-BE49-F238E27FC236}">
                <a16:creationId xmlns:a16="http://schemas.microsoft.com/office/drawing/2014/main" id="{8F559F27-C40A-41A1-83BA-4F2404826A10}"/>
              </a:ext>
            </a:extLst>
          </p:cNvPr>
          <p:cNvPicPr>
            <a:picLocks noChangeAspect="1"/>
          </p:cNvPicPr>
          <p:nvPr/>
        </p:nvPicPr>
        <p:blipFill>
          <a:blip r:embed="rId4"/>
          <a:stretch>
            <a:fillRect/>
          </a:stretch>
        </p:blipFill>
        <p:spPr>
          <a:xfrm>
            <a:off x="5346313" y="1693688"/>
            <a:ext cx="4944797" cy="3119025"/>
          </a:xfrm>
          <a:prstGeom prst="rect">
            <a:avLst/>
          </a:prstGeom>
        </p:spPr>
      </p:pic>
    </p:spTree>
    <p:extLst>
      <p:ext uri="{BB962C8B-B14F-4D97-AF65-F5344CB8AC3E}">
        <p14:creationId xmlns:p14="http://schemas.microsoft.com/office/powerpoint/2010/main" val="3759515023"/>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F27DC6-0749-4A86-961C-AE6865C9BD91}"/>
              </a:ext>
            </a:extLst>
          </p:cNvPr>
          <p:cNvSpPr>
            <a:spLocks noGrp="1"/>
          </p:cNvSpPr>
          <p:nvPr>
            <p:ph type="body" idx="1"/>
          </p:nvPr>
        </p:nvSpPr>
        <p:spPr>
          <a:xfrm>
            <a:off x="360761" y="158240"/>
            <a:ext cx="9061628" cy="669074"/>
          </a:xfrm>
        </p:spPr>
        <p:txBody>
          <a:bodyPr>
            <a:noAutofit/>
          </a:bodyPr>
          <a:lstStyle/>
          <a:p>
            <a:r>
              <a:rPr lang="en-US" sz="2800" dirty="0"/>
              <a:t>Practical tasks</a:t>
            </a:r>
            <a:r>
              <a:rPr lang="en-GB" sz="2800" dirty="0"/>
              <a:t>:</a:t>
            </a:r>
            <a:endParaRPr lang="en-US" sz="2800" dirty="0"/>
          </a:p>
        </p:txBody>
      </p:sp>
      <p:sp>
        <p:nvSpPr>
          <p:cNvPr id="9" name="Slide Number Placeholder 8">
            <a:extLst>
              <a:ext uri="{FF2B5EF4-FFF2-40B4-BE49-F238E27FC236}">
                <a16:creationId xmlns:a16="http://schemas.microsoft.com/office/drawing/2014/main" id="{017C641D-847B-4C56-A434-5E4A801C3294}"/>
              </a:ext>
            </a:extLst>
          </p:cNvPr>
          <p:cNvSpPr>
            <a:spLocks noGrp="1"/>
          </p:cNvSpPr>
          <p:nvPr>
            <p:ph type="sldNum" sz="quarter" idx="12"/>
          </p:nvPr>
        </p:nvSpPr>
        <p:spPr/>
        <p:txBody>
          <a:bodyPr/>
          <a:lstStyle/>
          <a:p>
            <a:fld id="{1FF06463-181E-431C-B1FC-EE1A52AAA484}" type="slidenum">
              <a:rPr lang="en-US" smtClean="0"/>
              <a:pPr/>
              <a:t>13</a:t>
            </a:fld>
            <a:endParaRPr lang="en-US"/>
          </a:p>
        </p:txBody>
      </p:sp>
      <p:sp>
        <p:nvSpPr>
          <p:cNvPr id="6" name="Нижний колонтитул 7"/>
          <p:cNvSpPr>
            <a:spLocks noGrp="1"/>
          </p:cNvSpPr>
          <p:nvPr>
            <p:ph type="ftr" sz="quarter" idx="11"/>
          </p:nvPr>
        </p:nvSpPr>
        <p:spPr>
          <a:xfrm>
            <a:off x="1175657" y="6172200"/>
            <a:ext cx="10124689" cy="699448"/>
          </a:xfrm>
        </p:spPr>
        <p:txBody>
          <a:bodyPr/>
          <a:lstStyle/>
          <a:p>
            <a:pPr algn="l"/>
            <a:r>
              <a:rPr lang="en-US" sz="1600" b="1" dirty="0">
                <a:solidFill>
                  <a:schemeClr val="accent6">
                    <a:lumMod val="50000"/>
                  </a:schemeClr>
                </a:solidFill>
                <a:effectLst>
                  <a:outerShdw blurRad="38100" dist="38100" dir="2700000" algn="tl">
                    <a:srgbClr val="000000">
                      <a:alpha val="43137"/>
                    </a:srgbClr>
                  </a:outerShdw>
                </a:effectLst>
              </a:rPr>
              <a:t>COURSE :</a:t>
            </a:r>
            <a:r>
              <a:rPr lang="en-US" sz="1600" b="1" i="1" dirty="0">
                <a:solidFill>
                  <a:schemeClr val="accent6">
                    <a:lumMod val="50000"/>
                  </a:schemeClr>
                </a:solidFill>
                <a:effectLst>
                  <a:outerShdw blurRad="38100" dist="38100" dir="2700000" algn="tl">
                    <a:srgbClr val="000000">
                      <a:alpha val="43137"/>
                    </a:srgbClr>
                  </a:outerShdw>
                </a:effectLst>
              </a:rPr>
              <a:t> Pollution of Ecosystems with Mineral Fertilizers</a:t>
            </a:r>
            <a:endParaRPr lang="uk-UA" sz="1600" i="1" dirty="0">
              <a:solidFill>
                <a:schemeClr val="accent6">
                  <a:lumMod val="50000"/>
                </a:schemeClr>
              </a:solidFill>
              <a:effectLst>
                <a:outerShdw blurRad="38100" dist="38100" dir="2700000" algn="tl">
                  <a:srgbClr val="000000">
                    <a:alpha val="43137"/>
                  </a:srgbClr>
                </a:outerShdw>
              </a:effectLst>
            </a:endParaRPr>
          </a:p>
        </p:txBody>
      </p:sp>
      <p:pic>
        <p:nvPicPr>
          <p:cNvPr id="4" name="Picture 3">
            <a:extLst>
              <a:ext uri="{FF2B5EF4-FFF2-40B4-BE49-F238E27FC236}">
                <a16:creationId xmlns:a16="http://schemas.microsoft.com/office/drawing/2014/main" id="{4614F7DA-1F80-473E-B7C0-3A640505CE8C}"/>
              </a:ext>
            </a:extLst>
          </p:cNvPr>
          <p:cNvPicPr>
            <a:picLocks noChangeAspect="1"/>
          </p:cNvPicPr>
          <p:nvPr/>
        </p:nvPicPr>
        <p:blipFill>
          <a:blip r:embed="rId3"/>
          <a:stretch>
            <a:fillRect/>
          </a:stretch>
        </p:blipFill>
        <p:spPr>
          <a:xfrm>
            <a:off x="1418254" y="1094620"/>
            <a:ext cx="3753910" cy="4729025"/>
          </a:xfrm>
          <a:prstGeom prst="rect">
            <a:avLst/>
          </a:prstGeom>
        </p:spPr>
      </p:pic>
      <p:pic>
        <p:nvPicPr>
          <p:cNvPr id="7" name="Picture 6">
            <a:extLst>
              <a:ext uri="{FF2B5EF4-FFF2-40B4-BE49-F238E27FC236}">
                <a16:creationId xmlns:a16="http://schemas.microsoft.com/office/drawing/2014/main" id="{57FE0933-8AAC-4B70-9882-CE83B292C2EB}"/>
              </a:ext>
            </a:extLst>
          </p:cNvPr>
          <p:cNvPicPr>
            <a:picLocks noChangeAspect="1"/>
          </p:cNvPicPr>
          <p:nvPr/>
        </p:nvPicPr>
        <p:blipFill>
          <a:blip r:embed="rId4"/>
          <a:stretch>
            <a:fillRect/>
          </a:stretch>
        </p:blipFill>
        <p:spPr>
          <a:xfrm>
            <a:off x="5569378" y="1094620"/>
            <a:ext cx="3762880" cy="4729025"/>
          </a:xfrm>
          <a:prstGeom prst="rect">
            <a:avLst/>
          </a:prstGeom>
        </p:spPr>
      </p:pic>
    </p:spTree>
    <p:extLst>
      <p:ext uri="{BB962C8B-B14F-4D97-AF65-F5344CB8AC3E}">
        <p14:creationId xmlns:p14="http://schemas.microsoft.com/office/powerpoint/2010/main" val="1843395130"/>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F27DC6-0749-4A86-961C-AE6865C9BD91}"/>
              </a:ext>
            </a:extLst>
          </p:cNvPr>
          <p:cNvSpPr>
            <a:spLocks noGrp="1"/>
          </p:cNvSpPr>
          <p:nvPr>
            <p:ph type="body" idx="1"/>
          </p:nvPr>
        </p:nvSpPr>
        <p:spPr>
          <a:xfrm>
            <a:off x="447847" y="256212"/>
            <a:ext cx="9958896" cy="505788"/>
          </a:xfrm>
        </p:spPr>
        <p:txBody>
          <a:bodyPr>
            <a:noAutofit/>
          </a:bodyPr>
          <a:lstStyle/>
          <a:p>
            <a:r>
              <a:rPr lang="en-US" sz="2800" dirty="0"/>
              <a:t>Self-control test</a:t>
            </a:r>
          </a:p>
        </p:txBody>
      </p:sp>
      <p:sp>
        <p:nvSpPr>
          <p:cNvPr id="9" name="Slide Number Placeholder 8">
            <a:extLst>
              <a:ext uri="{FF2B5EF4-FFF2-40B4-BE49-F238E27FC236}">
                <a16:creationId xmlns:a16="http://schemas.microsoft.com/office/drawing/2014/main" id="{017C641D-847B-4C56-A434-5E4A801C3294}"/>
              </a:ext>
            </a:extLst>
          </p:cNvPr>
          <p:cNvSpPr>
            <a:spLocks noGrp="1"/>
          </p:cNvSpPr>
          <p:nvPr>
            <p:ph type="sldNum" sz="quarter" idx="12"/>
          </p:nvPr>
        </p:nvSpPr>
        <p:spPr/>
        <p:txBody>
          <a:bodyPr/>
          <a:lstStyle/>
          <a:p>
            <a:fld id="{1FF06463-181E-431C-B1FC-EE1A52AAA484}" type="slidenum">
              <a:rPr lang="en-US" smtClean="0"/>
              <a:pPr/>
              <a:t>14</a:t>
            </a:fld>
            <a:endParaRPr lang="en-US"/>
          </a:p>
        </p:txBody>
      </p:sp>
      <p:sp>
        <p:nvSpPr>
          <p:cNvPr id="6" name="Нижний колонтитул 7"/>
          <p:cNvSpPr>
            <a:spLocks noGrp="1"/>
          </p:cNvSpPr>
          <p:nvPr>
            <p:ph type="ftr" sz="quarter" idx="11"/>
          </p:nvPr>
        </p:nvSpPr>
        <p:spPr>
          <a:xfrm>
            <a:off x="1175657" y="6172200"/>
            <a:ext cx="10124689" cy="699448"/>
          </a:xfrm>
        </p:spPr>
        <p:txBody>
          <a:bodyPr/>
          <a:lstStyle/>
          <a:p>
            <a:pPr algn="l"/>
            <a:r>
              <a:rPr lang="en-US" sz="1600" b="1" dirty="0">
                <a:solidFill>
                  <a:schemeClr val="accent6">
                    <a:lumMod val="50000"/>
                  </a:schemeClr>
                </a:solidFill>
                <a:effectLst>
                  <a:outerShdw blurRad="38100" dist="38100" dir="2700000" algn="tl">
                    <a:srgbClr val="000000">
                      <a:alpha val="43137"/>
                    </a:srgbClr>
                  </a:outerShdw>
                </a:effectLst>
              </a:rPr>
              <a:t>COURSE :</a:t>
            </a:r>
            <a:r>
              <a:rPr lang="en-US" sz="1600" b="1" i="1" dirty="0">
                <a:solidFill>
                  <a:schemeClr val="accent6">
                    <a:lumMod val="50000"/>
                  </a:schemeClr>
                </a:solidFill>
                <a:effectLst>
                  <a:outerShdw blurRad="38100" dist="38100" dir="2700000" algn="tl">
                    <a:srgbClr val="000000">
                      <a:alpha val="43137"/>
                    </a:srgbClr>
                  </a:outerShdw>
                </a:effectLst>
              </a:rPr>
              <a:t> Pollution of Ecosystems with Mineral Fertilizers</a:t>
            </a:r>
            <a:endParaRPr lang="uk-UA" sz="1600" i="1" dirty="0">
              <a:solidFill>
                <a:schemeClr val="accent6">
                  <a:lumMod val="50000"/>
                </a:schemeClr>
              </a:solidFill>
              <a:effectLst>
                <a:outerShdw blurRad="38100" dist="38100" dir="2700000" algn="tl">
                  <a:srgbClr val="000000">
                    <a:alpha val="43137"/>
                  </a:srgbClr>
                </a:outerShdw>
              </a:effectLst>
            </a:endParaRPr>
          </a:p>
        </p:txBody>
      </p:sp>
      <p:pic>
        <p:nvPicPr>
          <p:cNvPr id="12" name="Picture 11">
            <a:extLst>
              <a:ext uri="{FF2B5EF4-FFF2-40B4-BE49-F238E27FC236}">
                <a16:creationId xmlns:a16="http://schemas.microsoft.com/office/drawing/2014/main" id="{CD0F4C75-1DB7-4A52-90A9-5DFE9FDBD539}"/>
              </a:ext>
            </a:extLst>
          </p:cNvPr>
          <p:cNvPicPr>
            <a:picLocks noChangeAspect="1"/>
          </p:cNvPicPr>
          <p:nvPr/>
        </p:nvPicPr>
        <p:blipFill>
          <a:blip r:embed="rId3"/>
          <a:stretch>
            <a:fillRect/>
          </a:stretch>
        </p:blipFill>
        <p:spPr>
          <a:xfrm>
            <a:off x="253591" y="1548058"/>
            <a:ext cx="4885520" cy="3506542"/>
          </a:xfrm>
          <a:prstGeom prst="rect">
            <a:avLst/>
          </a:prstGeom>
        </p:spPr>
      </p:pic>
      <p:pic>
        <p:nvPicPr>
          <p:cNvPr id="14" name="Picture 13">
            <a:extLst>
              <a:ext uri="{FF2B5EF4-FFF2-40B4-BE49-F238E27FC236}">
                <a16:creationId xmlns:a16="http://schemas.microsoft.com/office/drawing/2014/main" id="{DBD32B8F-1587-4699-B5F5-E118782E597E}"/>
              </a:ext>
            </a:extLst>
          </p:cNvPr>
          <p:cNvPicPr>
            <a:picLocks noChangeAspect="1"/>
          </p:cNvPicPr>
          <p:nvPr/>
        </p:nvPicPr>
        <p:blipFill>
          <a:blip r:embed="rId4"/>
          <a:stretch>
            <a:fillRect/>
          </a:stretch>
        </p:blipFill>
        <p:spPr>
          <a:xfrm>
            <a:off x="5351389" y="1548059"/>
            <a:ext cx="4678028" cy="3506542"/>
          </a:xfrm>
          <a:prstGeom prst="rect">
            <a:avLst/>
          </a:prstGeom>
        </p:spPr>
      </p:pic>
    </p:spTree>
    <p:extLst>
      <p:ext uri="{BB962C8B-B14F-4D97-AF65-F5344CB8AC3E}">
        <p14:creationId xmlns:p14="http://schemas.microsoft.com/office/powerpoint/2010/main" val="4064466651"/>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F27DC6-0749-4A86-961C-AE6865C9BD91}"/>
              </a:ext>
            </a:extLst>
          </p:cNvPr>
          <p:cNvSpPr>
            <a:spLocks noGrp="1"/>
          </p:cNvSpPr>
          <p:nvPr>
            <p:ph type="body" idx="1"/>
          </p:nvPr>
        </p:nvSpPr>
        <p:spPr>
          <a:xfrm>
            <a:off x="447847" y="256212"/>
            <a:ext cx="4815529" cy="717565"/>
          </a:xfrm>
        </p:spPr>
        <p:txBody>
          <a:bodyPr>
            <a:noAutofit/>
          </a:bodyPr>
          <a:lstStyle/>
          <a:p>
            <a:r>
              <a:rPr lang="en-US" sz="2800" dirty="0"/>
              <a:t>Final knowledge control test</a:t>
            </a:r>
          </a:p>
        </p:txBody>
      </p:sp>
      <p:sp>
        <p:nvSpPr>
          <p:cNvPr id="9" name="Slide Number Placeholder 8">
            <a:extLst>
              <a:ext uri="{FF2B5EF4-FFF2-40B4-BE49-F238E27FC236}">
                <a16:creationId xmlns:a16="http://schemas.microsoft.com/office/drawing/2014/main" id="{017C641D-847B-4C56-A434-5E4A801C3294}"/>
              </a:ext>
            </a:extLst>
          </p:cNvPr>
          <p:cNvSpPr>
            <a:spLocks noGrp="1"/>
          </p:cNvSpPr>
          <p:nvPr>
            <p:ph type="sldNum" sz="quarter" idx="12"/>
          </p:nvPr>
        </p:nvSpPr>
        <p:spPr/>
        <p:txBody>
          <a:bodyPr/>
          <a:lstStyle/>
          <a:p>
            <a:fld id="{1FF06463-181E-431C-B1FC-EE1A52AAA484}" type="slidenum">
              <a:rPr lang="en-US" smtClean="0"/>
              <a:pPr/>
              <a:t>15</a:t>
            </a:fld>
            <a:endParaRPr lang="en-US"/>
          </a:p>
        </p:txBody>
      </p:sp>
      <p:sp>
        <p:nvSpPr>
          <p:cNvPr id="6" name="Нижний колонтитул 7"/>
          <p:cNvSpPr>
            <a:spLocks noGrp="1"/>
          </p:cNvSpPr>
          <p:nvPr>
            <p:ph type="ftr" sz="quarter" idx="11"/>
          </p:nvPr>
        </p:nvSpPr>
        <p:spPr>
          <a:xfrm>
            <a:off x="1175657" y="6172200"/>
            <a:ext cx="10124689" cy="699448"/>
          </a:xfrm>
        </p:spPr>
        <p:txBody>
          <a:bodyPr/>
          <a:lstStyle/>
          <a:p>
            <a:pPr algn="l"/>
            <a:r>
              <a:rPr lang="en-US" sz="1600" b="1" dirty="0">
                <a:solidFill>
                  <a:schemeClr val="accent6">
                    <a:lumMod val="50000"/>
                  </a:schemeClr>
                </a:solidFill>
                <a:effectLst>
                  <a:outerShdw blurRad="38100" dist="38100" dir="2700000" algn="tl">
                    <a:srgbClr val="000000">
                      <a:alpha val="43137"/>
                    </a:srgbClr>
                  </a:outerShdw>
                </a:effectLst>
              </a:rPr>
              <a:t>COURSE :</a:t>
            </a:r>
            <a:r>
              <a:rPr lang="en-US" sz="1600" b="1" i="1" dirty="0">
                <a:solidFill>
                  <a:schemeClr val="accent6">
                    <a:lumMod val="50000"/>
                  </a:schemeClr>
                </a:solidFill>
                <a:effectLst>
                  <a:outerShdw blurRad="38100" dist="38100" dir="2700000" algn="tl">
                    <a:srgbClr val="000000">
                      <a:alpha val="43137"/>
                    </a:srgbClr>
                  </a:outerShdw>
                </a:effectLst>
              </a:rPr>
              <a:t> Pollution of Ecosystems with Mineral Fertilizers</a:t>
            </a:r>
            <a:endParaRPr lang="uk-UA" sz="1600" i="1" dirty="0">
              <a:solidFill>
                <a:schemeClr val="accent6">
                  <a:lumMod val="50000"/>
                </a:schemeClr>
              </a:solidFill>
              <a:effectLst>
                <a:outerShdw blurRad="38100" dist="38100" dir="2700000" algn="tl">
                  <a:srgbClr val="000000">
                    <a:alpha val="43137"/>
                  </a:srgbClr>
                </a:outerShdw>
              </a:effectLst>
            </a:endParaRPr>
          </a:p>
        </p:txBody>
      </p:sp>
      <p:pic>
        <p:nvPicPr>
          <p:cNvPr id="12" name="Picture 11">
            <a:extLst>
              <a:ext uri="{FF2B5EF4-FFF2-40B4-BE49-F238E27FC236}">
                <a16:creationId xmlns:a16="http://schemas.microsoft.com/office/drawing/2014/main" id="{5CF479A8-F427-4EDB-A02A-CFB6E80E38BA}"/>
              </a:ext>
            </a:extLst>
          </p:cNvPr>
          <p:cNvPicPr>
            <a:picLocks noChangeAspect="1"/>
          </p:cNvPicPr>
          <p:nvPr/>
        </p:nvPicPr>
        <p:blipFill>
          <a:blip r:embed="rId3"/>
          <a:stretch>
            <a:fillRect/>
          </a:stretch>
        </p:blipFill>
        <p:spPr>
          <a:xfrm>
            <a:off x="447847" y="1588846"/>
            <a:ext cx="4538496" cy="3680308"/>
          </a:xfrm>
          <a:prstGeom prst="rect">
            <a:avLst/>
          </a:prstGeom>
        </p:spPr>
      </p:pic>
      <p:pic>
        <p:nvPicPr>
          <p:cNvPr id="14" name="Picture 13">
            <a:extLst>
              <a:ext uri="{FF2B5EF4-FFF2-40B4-BE49-F238E27FC236}">
                <a16:creationId xmlns:a16="http://schemas.microsoft.com/office/drawing/2014/main" id="{FFE091D5-7953-4EDE-BD15-9788252B3809}"/>
              </a:ext>
            </a:extLst>
          </p:cNvPr>
          <p:cNvPicPr>
            <a:picLocks noChangeAspect="1"/>
          </p:cNvPicPr>
          <p:nvPr/>
        </p:nvPicPr>
        <p:blipFill>
          <a:blip r:embed="rId4"/>
          <a:stretch>
            <a:fillRect/>
          </a:stretch>
        </p:blipFill>
        <p:spPr>
          <a:xfrm>
            <a:off x="5263376" y="1588847"/>
            <a:ext cx="4503756" cy="3680308"/>
          </a:xfrm>
          <a:prstGeom prst="rect">
            <a:avLst/>
          </a:prstGeom>
        </p:spPr>
      </p:pic>
    </p:spTree>
    <p:extLst>
      <p:ext uri="{BB962C8B-B14F-4D97-AF65-F5344CB8AC3E}">
        <p14:creationId xmlns:p14="http://schemas.microsoft.com/office/powerpoint/2010/main" val="802400835"/>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Номер слайда 7"/>
          <p:cNvSpPr>
            <a:spLocks noGrp="1"/>
          </p:cNvSpPr>
          <p:nvPr>
            <p:ph type="sldNum" sz="quarter" idx="12"/>
          </p:nvPr>
        </p:nvSpPr>
        <p:spPr/>
        <p:txBody>
          <a:bodyPr/>
          <a:lstStyle/>
          <a:p>
            <a:fld id="{1FF06463-181E-431C-B1FC-EE1A52AAA484}" type="slidenum">
              <a:rPr lang="en-US" smtClean="0"/>
              <a:pPr/>
              <a:t>16</a:t>
            </a:fld>
            <a:endParaRPr lang="en-US"/>
          </a:p>
        </p:txBody>
      </p:sp>
      <p:sp>
        <p:nvSpPr>
          <p:cNvPr id="5" name="Rectangle 1"/>
          <p:cNvSpPr>
            <a:spLocks noChangeArrowheads="1"/>
          </p:cNvSpPr>
          <p:nvPr/>
        </p:nvSpPr>
        <p:spPr bwMode="auto">
          <a:xfrm>
            <a:off x="838200" y="36814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1" name="Text Placeholder 2">
            <a:extLst>
              <a:ext uri="{FF2B5EF4-FFF2-40B4-BE49-F238E27FC236}">
                <a16:creationId xmlns:a16="http://schemas.microsoft.com/office/drawing/2014/main" id="{4BF27DC6-0749-4A86-961C-AE6865C9BD91}"/>
              </a:ext>
            </a:extLst>
          </p:cNvPr>
          <p:cNvSpPr>
            <a:spLocks noGrp="1"/>
          </p:cNvSpPr>
          <p:nvPr>
            <p:ph type="body" idx="1"/>
          </p:nvPr>
        </p:nvSpPr>
        <p:spPr>
          <a:xfrm>
            <a:off x="447847" y="256212"/>
            <a:ext cx="9061628" cy="669074"/>
          </a:xfrm>
        </p:spPr>
        <p:txBody>
          <a:bodyPr>
            <a:normAutofit/>
          </a:bodyPr>
          <a:lstStyle/>
          <a:p>
            <a:r>
              <a:rPr lang="en-US" sz="3600" dirty="0">
                <a:solidFill>
                  <a:srgbClr val="04777A"/>
                </a:solidFill>
              </a:rPr>
              <a:t>Course authors:</a:t>
            </a:r>
          </a:p>
        </p:txBody>
      </p:sp>
      <p:sp>
        <p:nvSpPr>
          <p:cNvPr id="13" name="Нижний колонтитул 7"/>
          <p:cNvSpPr>
            <a:spLocks noGrp="1"/>
          </p:cNvSpPr>
          <p:nvPr>
            <p:ph type="ftr" sz="quarter" idx="11"/>
          </p:nvPr>
        </p:nvSpPr>
        <p:spPr>
          <a:xfrm>
            <a:off x="1175657" y="6172200"/>
            <a:ext cx="10124689" cy="609600"/>
          </a:xfrm>
        </p:spPr>
        <p:txBody>
          <a:bodyPr/>
          <a:lstStyle/>
          <a:p>
            <a:pPr algn="l"/>
            <a:r>
              <a:rPr lang="en-US" sz="1600" b="1" dirty="0">
                <a:solidFill>
                  <a:schemeClr val="accent6">
                    <a:lumMod val="50000"/>
                  </a:schemeClr>
                </a:solidFill>
                <a:effectLst>
                  <a:outerShdw blurRad="38100" dist="38100" dir="2700000" algn="tl">
                    <a:srgbClr val="000000">
                      <a:alpha val="43137"/>
                    </a:srgbClr>
                  </a:outerShdw>
                </a:effectLst>
              </a:rPr>
              <a:t>COURSE :</a:t>
            </a:r>
            <a:r>
              <a:rPr lang="en-US" sz="1600" b="1" i="1" dirty="0">
                <a:solidFill>
                  <a:schemeClr val="accent6">
                    <a:lumMod val="50000"/>
                  </a:schemeClr>
                </a:solidFill>
                <a:effectLst>
                  <a:outerShdw blurRad="38100" dist="38100" dir="2700000" algn="tl">
                    <a:srgbClr val="000000">
                      <a:alpha val="43137"/>
                    </a:srgbClr>
                  </a:outerShdw>
                </a:effectLst>
              </a:rPr>
              <a:t> Pollution of Ecosystems with Mineral Fertilizers</a:t>
            </a:r>
            <a:endParaRPr lang="uk-UA" sz="1600" i="1" dirty="0">
              <a:solidFill>
                <a:schemeClr val="accent6">
                  <a:lumMod val="50000"/>
                </a:schemeClr>
              </a:solidFill>
              <a:effectLst>
                <a:outerShdw blurRad="38100" dist="38100" dir="2700000" algn="tl">
                  <a:srgbClr val="000000">
                    <a:alpha val="43137"/>
                  </a:srgbClr>
                </a:outerShdw>
              </a:effectLst>
            </a:endParaRPr>
          </a:p>
        </p:txBody>
      </p:sp>
      <p:sp>
        <p:nvSpPr>
          <p:cNvPr id="2" name="Прямоугольник 1"/>
          <p:cNvSpPr/>
          <p:nvPr/>
        </p:nvSpPr>
        <p:spPr>
          <a:xfrm>
            <a:off x="500743" y="1426029"/>
            <a:ext cx="9590314" cy="2677656"/>
          </a:xfrm>
          <a:prstGeom prst="rect">
            <a:avLst/>
          </a:prstGeom>
        </p:spPr>
        <p:txBody>
          <a:bodyPr wrap="square">
            <a:spAutoFit/>
          </a:bodyPr>
          <a:lstStyle/>
          <a:p>
            <a:endParaRPr lang="ru-RU" sz="2400" b="1" dirty="0"/>
          </a:p>
          <a:p>
            <a:r>
              <a:rPr lang="en-US" sz="2400" b="1" dirty="0">
                <a:solidFill>
                  <a:srgbClr val="04777A"/>
                </a:solidFill>
              </a:rPr>
              <a:t>Coordinator</a:t>
            </a:r>
            <a:r>
              <a:rPr lang="ru-RU" sz="2400" dirty="0"/>
              <a:t>: </a:t>
            </a:r>
            <a:r>
              <a:rPr lang="en-US" sz="2400"/>
              <a:t> </a:t>
            </a:r>
            <a:r>
              <a:rPr lang="en-US" sz="2400" b="1"/>
              <a:t>Anatolii</a:t>
            </a:r>
            <a:r>
              <a:rPr lang="en-US" sz="2400" b="1" dirty="0"/>
              <a:t> </a:t>
            </a:r>
            <a:r>
              <a:rPr lang="en-US" sz="2400" b="1" dirty="0" err="1"/>
              <a:t>Polovyi</a:t>
            </a:r>
            <a:r>
              <a:rPr lang="en-US" sz="2400" dirty="0"/>
              <a:t>, </a:t>
            </a:r>
          </a:p>
          <a:p>
            <a:r>
              <a:rPr lang="en-US" sz="2400" i="1" dirty="0"/>
              <a:t>                          </a:t>
            </a:r>
            <a:r>
              <a:rPr lang="en-US" sz="2400" dirty="0"/>
              <a:t>Odessa State Environmental University (OSENU, Ukraine)</a:t>
            </a:r>
            <a:endParaRPr lang="ru-RU" sz="2400" i="1" dirty="0"/>
          </a:p>
          <a:p>
            <a:r>
              <a:rPr lang="en-US" sz="2400" dirty="0"/>
              <a:t>                          </a:t>
            </a:r>
            <a:r>
              <a:rPr lang="en-US" sz="2400" dirty="0">
                <a:hlinkClick r:id="rId2"/>
              </a:rPr>
              <a:t>apolevoy@te.net.ua</a:t>
            </a:r>
            <a:r>
              <a:rPr lang="en-US" sz="2400" dirty="0"/>
              <a:t> </a:t>
            </a:r>
          </a:p>
          <a:p>
            <a:endParaRPr lang="en-US" sz="2400" b="1" dirty="0">
              <a:solidFill>
                <a:srgbClr val="04777A"/>
              </a:solidFill>
            </a:endParaRPr>
          </a:p>
          <a:p>
            <a:r>
              <a:rPr lang="en-US" sz="2400" b="1" dirty="0">
                <a:solidFill>
                  <a:srgbClr val="04777A"/>
                </a:solidFill>
              </a:rPr>
              <a:t>Authors:</a:t>
            </a:r>
            <a:r>
              <a:rPr lang="en-US" sz="2400" dirty="0"/>
              <a:t>          </a:t>
            </a:r>
            <a:r>
              <a:rPr lang="en-US" sz="2400" b="1" dirty="0" err="1"/>
              <a:t>Anatolii</a:t>
            </a:r>
            <a:r>
              <a:rPr lang="en-US" sz="2400" b="1" dirty="0"/>
              <a:t> </a:t>
            </a:r>
            <a:r>
              <a:rPr lang="en-US" sz="2400" b="1" dirty="0" err="1"/>
              <a:t>Polovyi</a:t>
            </a:r>
            <a:r>
              <a:rPr lang="en-US" sz="2400" b="1" dirty="0"/>
              <a:t>, </a:t>
            </a:r>
            <a:r>
              <a:rPr lang="en-US" sz="2400" b="1" dirty="0" err="1"/>
              <a:t>Liudmyla</a:t>
            </a:r>
            <a:r>
              <a:rPr lang="en-US" sz="2400" b="1" dirty="0"/>
              <a:t> </a:t>
            </a:r>
            <a:r>
              <a:rPr lang="en-US" sz="2400" b="1" dirty="0" err="1"/>
              <a:t>Bozhko</a:t>
            </a:r>
            <a:r>
              <a:rPr lang="en-US" sz="2400" b="1" dirty="0"/>
              <a:t>, </a:t>
            </a:r>
          </a:p>
          <a:p>
            <a:r>
              <a:rPr lang="en-US" sz="2400" b="1" dirty="0"/>
              <a:t>                          </a:t>
            </a:r>
            <a:r>
              <a:rPr lang="en-US" sz="2400" dirty="0"/>
              <a:t>Odessa State Environmental University (OSENU, Ukraine) </a:t>
            </a:r>
          </a:p>
        </p:txBody>
      </p:sp>
    </p:spTree>
    <p:extLst>
      <p:ext uri="{BB962C8B-B14F-4D97-AF65-F5344CB8AC3E}">
        <p14:creationId xmlns:p14="http://schemas.microsoft.com/office/powerpoint/2010/main" val="1227708089"/>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F27DC6-0749-4A86-961C-AE6865C9BD91}"/>
              </a:ext>
            </a:extLst>
          </p:cNvPr>
          <p:cNvSpPr>
            <a:spLocks noGrp="1"/>
          </p:cNvSpPr>
          <p:nvPr>
            <p:ph type="body" idx="1"/>
          </p:nvPr>
        </p:nvSpPr>
        <p:spPr>
          <a:xfrm>
            <a:off x="437214" y="274326"/>
            <a:ext cx="9061628" cy="860202"/>
          </a:xfrm>
        </p:spPr>
        <p:txBody>
          <a:bodyPr>
            <a:normAutofit/>
          </a:bodyPr>
          <a:lstStyle/>
          <a:p>
            <a:r>
              <a:rPr lang="en-US" sz="3600" dirty="0">
                <a:solidFill>
                  <a:schemeClr val="accent1">
                    <a:lumMod val="75000"/>
                  </a:schemeClr>
                </a:solidFill>
              </a:rPr>
              <a:t>Summary</a:t>
            </a:r>
            <a:r>
              <a:rPr lang="uk-UA" sz="3600" dirty="0">
                <a:solidFill>
                  <a:schemeClr val="accent1">
                    <a:lumMod val="75000"/>
                  </a:schemeClr>
                </a:solidFill>
              </a:rPr>
              <a:t> </a:t>
            </a:r>
            <a:endParaRPr lang="ru-RU" sz="3600" dirty="0">
              <a:solidFill>
                <a:schemeClr val="accent1">
                  <a:lumMod val="75000"/>
                </a:schemeClr>
              </a:solidFill>
            </a:endParaRPr>
          </a:p>
        </p:txBody>
      </p:sp>
      <p:sp>
        <p:nvSpPr>
          <p:cNvPr id="9" name="Slide Number Placeholder 8">
            <a:extLst>
              <a:ext uri="{FF2B5EF4-FFF2-40B4-BE49-F238E27FC236}">
                <a16:creationId xmlns:a16="http://schemas.microsoft.com/office/drawing/2014/main" id="{017C641D-847B-4C56-A434-5E4A801C3294}"/>
              </a:ext>
            </a:extLst>
          </p:cNvPr>
          <p:cNvSpPr>
            <a:spLocks noGrp="1"/>
          </p:cNvSpPr>
          <p:nvPr>
            <p:ph type="sldNum" sz="quarter" idx="12"/>
          </p:nvPr>
        </p:nvSpPr>
        <p:spPr/>
        <p:txBody>
          <a:bodyPr/>
          <a:lstStyle/>
          <a:p>
            <a:fld id="{1FF06463-181E-431C-B1FC-EE1A52AAA484}" type="slidenum">
              <a:rPr lang="en-US" smtClean="0"/>
              <a:pPr/>
              <a:t>2</a:t>
            </a:fld>
            <a:endParaRPr lang="en-US"/>
          </a:p>
        </p:txBody>
      </p:sp>
      <p:sp>
        <p:nvSpPr>
          <p:cNvPr id="6" name="Нижний колонтитул 7"/>
          <p:cNvSpPr>
            <a:spLocks noGrp="1"/>
          </p:cNvSpPr>
          <p:nvPr>
            <p:ph type="ftr" sz="quarter" idx="11"/>
          </p:nvPr>
        </p:nvSpPr>
        <p:spPr>
          <a:xfrm>
            <a:off x="1175657" y="6172200"/>
            <a:ext cx="10124689" cy="699448"/>
          </a:xfrm>
        </p:spPr>
        <p:txBody>
          <a:bodyPr/>
          <a:lstStyle/>
          <a:p>
            <a:pPr algn="l"/>
            <a:r>
              <a:rPr lang="en-US" sz="1600" b="1" dirty="0">
                <a:solidFill>
                  <a:schemeClr val="accent6">
                    <a:lumMod val="50000"/>
                  </a:schemeClr>
                </a:solidFill>
                <a:effectLst>
                  <a:outerShdw blurRad="38100" dist="38100" dir="2700000" algn="tl">
                    <a:srgbClr val="000000">
                      <a:alpha val="43137"/>
                    </a:srgbClr>
                  </a:outerShdw>
                </a:effectLst>
              </a:rPr>
              <a:t>COURSE : </a:t>
            </a:r>
            <a:r>
              <a:rPr lang="en-US" sz="1600" b="1" i="1" dirty="0">
                <a:solidFill>
                  <a:schemeClr val="accent6">
                    <a:lumMod val="50000"/>
                  </a:schemeClr>
                </a:solidFill>
                <a:effectLst>
                  <a:outerShdw blurRad="38100" dist="38100" dir="2700000" algn="tl">
                    <a:srgbClr val="000000">
                      <a:alpha val="43137"/>
                    </a:srgbClr>
                  </a:outerShdw>
                </a:effectLst>
              </a:rPr>
              <a:t>Pollution of Ecosystems with Mineral Fertilizers</a:t>
            </a:r>
            <a:endParaRPr lang="uk-UA" sz="1600" i="1" dirty="0">
              <a:solidFill>
                <a:schemeClr val="accent6">
                  <a:lumMod val="50000"/>
                </a:schemeClr>
              </a:solidFill>
              <a:effectLst>
                <a:outerShdw blurRad="38100" dist="38100" dir="2700000" algn="tl">
                  <a:srgbClr val="000000">
                    <a:alpha val="43137"/>
                  </a:srgbClr>
                </a:outerShdw>
              </a:effectLst>
            </a:endParaRPr>
          </a:p>
        </p:txBody>
      </p:sp>
      <p:sp>
        <p:nvSpPr>
          <p:cNvPr id="2" name="Текст 1"/>
          <p:cNvSpPr>
            <a:spLocks noGrp="1"/>
          </p:cNvSpPr>
          <p:nvPr>
            <p:ph type="body" idx="1"/>
          </p:nvPr>
        </p:nvSpPr>
        <p:spPr>
          <a:xfrm>
            <a:off x="498089" y="1248937"/>
            <a:ext cx="9155368" cy="4923263"/>
          </a:xfrm>
        </p:spPr>
        <p:txBody>
          <a:bodyPr anchor="t">
            <a:normAutofit fontScale="92500" lnSpcReduction="10000"/>
          </a:bodyPr>
          <a:lstStyle/>
          <a:p>
            <a:pPr marL="360000" indent="-360000" algn="just">
              <a:lnSpc>
                <a:spcPct val="120000"/>
              </a:lnSpc>
              <a:spcBef>
                <a:spcPts val="0"/>
              </a:spcBef>
              <a:buFont typeface="Arial" panose="020B0604020202020204" pitchFamily="34" charset="0"/>
              <a:buChar char="•"/>
            </a:pPr>
            <a:r>
              <a:rPr lang="en-US" sz="2000" b="0" i="1" dirty="0"/>
              <a:t>A package of documents has been developed for the course, which includes: lecture notes, study guides for practical work, tests with explanation of answers for self-control and control tests for knowledge control.</a:t>
            </a:r>
          </a:p>
          <a:p>
            <a:pPr marL="360000" indent="-360000" algn="just">
              <a:lnSpc>
                <a:spcPct val="120000"/>
              </a:lnSpc>
              <a:spcBef>
                <a:spcPts val="0"/>
              </a:spcBef>
              <a:buFont typeface="Arial" panose="020B0604020202020204" pitchFamily="34" charset="0"/>
              <a:buChar char="•"/>
            </a:pPr>
            <a:r>
              <a:rPr lang="en-US" sz="2000" b="0" i="1" dirty="0"/>
              <a:t>The lectures cover the concepts and conditions of the functioning of ecosystems, agroecosystems, environmental factors, environmental conditions and their division, the causes of environmental damage by natural and anthropogenic factors. </a:t>
            </a:r>
          </a:p>
          <a:p>
            <a:pPr marL="360000" indent="-360000" algn="just">
              <a:lnSpc>
                <a:spcPct val="120000"/>
              </a:lnSpc>
              <a:spcBef>
                <a:spcPts val="0"/>
              </a:spcBef>
              <a:buFont typeface="Arial" panose="020B0604020202020204" pitchFamily="34" charset="0"/>
              <a:buChar char="•"/>
            </a:pPr>
            <a:r>
              <a:rPr lang="en-US" sz="2000" b="0" i="1" dirty="0"/>
              <a:t>Particular attention is given to current trends in the application of mineral fertilizers and a brief description of the main types of mineral fertilizers is provided. </a:t>
            </a:r>
          </a:p>
          <a:p>
            <a:pPr marL="360000" indent="-360000" algn="just">
              <a:lnSpc>
                <a:spcPct val="120000"/>
              </a:lnSpc>
              <a:spcBef>
                <a:spcPts val="0"/>
              </a:spcBef>
              <a:buFont typeface="Arial" panose="020B0604020202020204" pitchFamily="34" charset="0"/>
              <a:buChar char="•"/>
            </a:pPr>
            <a:r>
              <a:rPr lang="en-US" sz="2000" b="0" i="1" dirty="0"/>
              <a:t>The issues of fertilizer classification by composition and effect on ecosystems, agroecological expertise are covered; the characteristics of all components of mineral fertilizers and their positive and negative impact on ecosystems are given. </a:t>
            </a:r>
          </a:p>
          <a:p>
            <a:pPr marL="360000" indent="-360000" algn="just">
              <a:lnSpc>
                <a:spcPct val="120000"/>
              </a:lnSpc>
              <a:spcBef>
                <a:spcPts val="0"/>
              </a:spcBef>
              <a:buFont typeface="Arial" panose="020B0604020202020204" pitchFamily="34" charset="0"/>
              <a:buChar char="•"/>
            </a:pPr>
            <a:r>
              <a:rPr lang="en-US" sz="2000" b="0" i="1" dirty="0"/>
              <a:t>The characteristics of new types of mineral fertilizers and their agroecological assessment are provided. Quantitative assessment of mineral fertilizer application for various soil types is given. Permissible norms of pollutants are specified.</a:t>
            </a:r>
          </a:p>
        </p:txBody>
      </p:sp>
    </p:spTree>
    <p:extLst>
      <p:ext uri="{BB962C8B-B14F-4D97-AF65-F5344CB8AC3E}">
        <p14:creationId xmlns:p14="http://schemas.microsoft.com/office/powerpoint/2010/main" val="85794227"/>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F27DC6-0749-4A86-961C-AE6865C9BD91}"/>
              </a:ext>
            </a:extLst>
          </p:cNvPr>
          <p:cNvSpPr>
            <a:spLocks noGrp="1"/>
          </p:cNvSpPr>
          <p:nvPr>
            <p:ph type="body" idx="1"/>
          </p:nvPr>
        </p:nvSpPr>
        <p:spPr>
          <a:xfrm>
            <a:off x="437214" y="274326"/>
            <a:ext cx="9061628" cy="640074"/>
          </a:xfrm>
        </p:spPr>
        <p:txBody>
          <a:bodyPr>
            <a:normAutofit/>
          </a:bodyPr>
          <a:lstStyle/>
          <a:p>
            <a:r>
              <a:rPr lang="en-US" sz="3200" dirty="0">
                <a:solidFill>
                  <a:schemeClr val="accent1">
                    <a:lumMod val="75000"/>
                  </a:schemeClr>
                </a:solidFill>
              </a:rPr>
              <a:t>Aims and objectives</a:t>
            </a:r>
            <a:endParaRPr lang="en-US" sz="3600" dirty="0">
              <a:solidFill>
                <a:schemeClr val="accent1">
                  <a:lumMod val="75000"/>
                </a:schemeClr>
              </a:solidFill>
            </a:endParaRPr>
          </a:p>
        </p:txBody>
      </p:sp>
      <p:sp>
        <p:nvSpPr>
          <p:cNvPr id="9" name="Slide Number Placeholder 8">
            <a:extLst>
              <a:ext uri="{FF2B5EF4-FFF2-40B4-BE49-F238E27FC236}">
                <a16:creationId xmlns:a16="http://schemas.microsoft.com/office/drawing/2014/main" id="{017C641D-847B-4C56-A434-5E4A801C3294}"/>
              </a:ext>
            </a:extLst>
          </p:cNvPr>
          <p:cNvSpPr>
            <a:spLocks noGrp="1"/>
          </p:cNvSpPr>
          <p:nvPr>
            <p:ph type="sldNum" sz="quarter" idx="12"/>
          </p:nvPr>
        </p:nvSpPr>
        <p:spPr/>
        <p:txBody>
          <a:bodyPr/>
          <a:lstStyle/>
          <a:p>
            <a:fld id="{1FF06463-181E-431C-B1FC-EE1A52AAA484}" type="slidenum">
              <a:rPr lang="en-US" smtClean="0"/>
              <a:pPr/>
              <a:t>3</a:t>
            </a:fld>
            <a:endParaRPr lang="en-US"/>
          </a:p>
        </p:txBody>
      </p:sp>
      <p:sp>
        <p:nvSpPr>
          <p:cNvPr id="7" name="Текст 2"/>
          <p:cNvSpPr>
            <a:spLocks noGrp="1"/>
          </p:cNvSpPr>
          <p:nvPr>
            <p:ph type="body" idx="1"/>
          </p:nvPr>
        </p:nvSpPr>
        <p:spPr>
          <a:xfrm>
            <a:off x="488392" y="1200728"/>
            <a:ext cx="8959272" cy="4685144"/>
          </a:xfrm>
        </p:spPr>
        <p:txBody>
          <a:bodyPr anchor="t">
            <a:noAutofit/>
          </a:bodyPr>
          <a:lstStyle/>
          <a:p>
            <a:pPr algn="just"/>
            <a:r>
              <a:rPr lang="en-US" sz="2000" dirty="0"/>
              <a:t>The purpose of the discipline </a:t>
            </a:r>
            <a:r>
              <a:rPr lang="en-US" sz="2000" b="0" dirty="0"/>
              <a:t>is to provide students with modern knowledge on the causes of environmental pollution, types and kinds of ecosystem pollution, natural and man-made pollutants, the damage they cause in farms, their environmental impact and the damage they cause.</a:t>
            </a:r>
          </a:p>
          <a:p>
            <a:pPr algn="just"/>
            <a:r>
              <a:rPr lang="en-US" sz="2000" b="0" dirty="0"/>
              <a:t>The subject of the discipline is formation of conceptual, categorical, theoretical and methodological apparatus for determination of hazardous pollutants and generalization of data from research and practical activities to study the effect of pollutants and their environmental impact. </a:t>
            </a:r>
          </a:p>
          <a:p>
            <a:pPr algn="just"/>
            <a:r>
              <a:rPr lang="en-US" sz="2000" b="0" dirty="0"/>
              <a:t>Among </a:t>
            </a:r>
            <a:r>
              <a:rPr lang="en-US" sz="2000" dirty="0"/>
              <a:t>the main objectives of the course </a:t>
            </a:r>
            <a:r>
              <a:rPr lang="en-US" sz="2000" b="0" dirty="0"/>
              <a:t>there are also: study into the causes of destruction of the natural balance and emergence of environmentally hazardous phenomena; study into environmental problems caused by anthropogenic changes; study into the impact of mineral fertilizers on the level of contamination of soils and agricultural products; obtaining of skills to determine the criteria for dangerous accumulation of pollutants; formation of graduates' ability to study natural systems on the basis of a multidisciplinary and interdisciplinary approach and to make decisions in conditions of a high level of uncertainty and incorrectly set tasks.</a:t>
            </a:r>
          </a:p>
        </p:txBody>
      </p:sp>
      <p:sp>
        <p:nvSpPr>
          <p:cNvPr id="6" name="Нижний колонтитул 7"/>
          <p:cNvSpPr>
            <a:spLocks noGrp="1"/>
          </p:cNvSpPr>
          <p:nvPr>
            <p:ph type="ftr" sz="quarter" idx="11"/>
          </p:nvPr>
        </p:nvSpPr>
        <p:spPr>
          <a:xfrm>
            <a:off x="1175657" y="6172200"/>
            <a:ext cx="10124689" cy="699448"/>
          </a:xfrm>
        </p:spPr>
        <p:txBody>
          <a:bodyPr/>
          <a:lstStyle/>
          <a:p>
            <a:pPr algn="l"/>
            <a:r>
              <a:rPr lang="en-US" sz="1600" b="1" i="1" dirty="0">
                <a:solidFill>
                  <a:schemeClr val="accent6">
                    <a:lumMod val="50000"/>
                  </a:schemeClr>
                </a:solidFill>
                <a:effectLst>
                  <a:outerShdw blurRad="38100" dist="38100" dir="2700000" algn="tl">
                    <a:srgbClr val="000000">
                      <a:alpha val="43137"/>
                    </a:srgbClr>
                  </a:outerShdw>
                </a:effectLst>
              </a:rPr>
              <a:t>COURSE : Pollution of Ecosystems with Mineral Fertilizers</a:t>
            </a:r>
            <a:endParaRPr lang="uk-UA" sz="1600" i="1" dirty="0">
              <a:solidFill>
                <a:schemeClr val="accent6">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72034775"/>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F27DC6-0749-4A86-961C-AE6865C9BD91}"/>
              </a:ext>
            </a:extLst>
          </p:cNvPr>
          <p:cNvSpPr>
            <a:spLocks noGrp="1"/>
          </p:cNvSpPr>
          <p:nvPr>
            <p:ph type="body" idx="1"/>
          </p:nvPr>
        </p:nvSpPr>
        <p:spPr>
          <a:xfrm>
            <a:off x="437214" y="274326"/>
            <a:ext cx="9061628" cy="640074"/>
          </a:xfrm>
        </p:spPr>
        <p:txBody>
          <a:bodyPr>
            <a:normAutofit/>
          </a:bodyPr>
          <a:lstStyle/>
          <a:p>
            <a:r>
              <a:rPr lang="en-US" sz="3200" dirty="0">
                <a:solidFill>
                  <a:schemeClr val="accent1">
                    <a:lumMod val="75000"/>
                  </a:schemeClr>
                </a:solidFill>
              </a:rPr>
              <a:t>Aims and objectives</a:t>
            </a:r>
            <a:endParaRPr lang="en-US" sz="3600" dirty="0">
              <a:solidFill>
                <a:schemeClr val="accent1">
                  <a:lumMod val="75000"/>
                </a:schemeClr>
              </a:solidFill>
            </a:endParaRPr>
          </a:p>
        </p:txBody>
      </p:sp>
      <p:sp>
        <p:nvSpPr>
          <p:cNvPr id="9" name="Slide Number Placeholder 8">
            <a:extLst>
              <a:ext uri="{FF2B5EF4-FFF2-40B4-BE49-F238E27FC236}">
                <a16:creationId xmlns:a16="http://schemas.microsoft.com/office/drawing/2014/main" id="{017C641D-847B-4C56-A434-5E4A801C3294}"/>
              </a:ext>
            </a:extLst>
          </p:cNvPr>
          <p:cNvSpPr>
            <a:spLocks noGrp="1"/>
          </p:cNvSpPr>
          <p:nvPr>
            <p:ph type="sldNum" sz="quarter" idx="12"/>
          </p:nvPr>
        </p:nvSpPr>
        <p:spPr/>
        <p:txBody>
          <a:bodyPr/>
          <a:lstStyle/>
          <a:p>
            <a:fld id="{1FF06463-181E-431C-B1FC-EE1A52AAA484}" type="slidenum">
              <a:rPr lang="en-US" smtClean="0"/>
              <a:pPr/>
              <a:t>4</a:t>
            </a:fld>
            <a:endParaRPr lang="en-US"/>
          </a:p>
        </p:txBody>
      </p:sp>
      <p:sp>
        <p:nvSpPr>
          <p:cNvPr id="7" name="Текст 2"/>
          <p:cNvSpPr>
            <a:spLocks noGrp="1"/>
          </p:cNvSpPr>
          <p:nvPr>
            <p:ph type="body" idx="1"/>
          </p:nvPr>
        </p:nvSpPr>
        <p:spPr>
          <a:xfrm>
            <a:off x="488392" y="1413932"/>
            <a:ext cx="8959272" cy="4258733"/>
          </a:xfrm>
        </p:spPr>
        <p:txBody>
          <a:bodyPr anchor="t">
            <a:noAutofit/>
          </a:bodyPr>
          <a:lstStyle/>
          <a:p>
            <a:pPr algn="just"/>
            <a:r>
              <a:rPr lang="en-US" sz="2000" b="0" dirty="0"/>
              <a:t>The course also covers management socio-economic, climatic, soil, hydrogeological and other solutions that are used for development of human production in various economic sectors for the efficient management and conservation of the environment, and its protection from destruction.</a:t>
            </a:r>
          </a:p>
          <a:p>
            <a:pPr algn="just"/>
            <a:r>
              <a:rPr lang="en-US" sz="2000" b="0" dirty="0"/>
              <a:t>Technologically developed interdisciplinary approaches, which promote joint learning, cooperation and practice exchange on environmental protection, are used to master the course. </a:t>
            </a:r>
          </a:p>
          <a:p>
            <a:pPr algn="just"/>
            <a:r>
              <a:rPr lang="en-US" sz="2000" b="0" dirty="0"/>
              <a:t>For this purpose, lectures, practical and laboratory classes, full-scale field observations, physical and chemical methods of direct, indirect, and remote research of substance; methods of information modelling and processing, as well as equipment and facilities required for laboratory and / or remote study of the composition and structure of soils and fertilizers and their phase composition, are used.</a:t>
            </a:r>
          </a:p>
        </p:txBody>
      </p:sp>
      <p:sp>
        <p:nvSpPr>
          <p:cNvPr id="6" name="Нижний колонтитул 7"/>
          <p:cNvSpPr>
            <a:spLocks noGrp="1"/>
          </p:cNvSpPr>
          <p:nvPr>
            <p:ph type="ftr" sz="quarter" idx="11"/>
          </p:nvPr>
        </p:nvSpPr>
        <p:spPr>
          <a:xfrm>
            <a:off x="1175657" y="6172200"/>
            <a:ext cx="10124689" cy="699448"/>
          </a:xfrm>
        </p:spPr>
        <p:txBody>
          <a:bodyPr/>
          <a:lstStyle/>
          <a:p>
            <a:pPr algn="l"/>
            <a:r>
              <a:rPr lang="en-US" sz="1600" b="1" i="1" dirty="0">
                <a:solidFill>
                  <a:schemeClr val="accent6">
                    <a:lumMod val="50000"/>
                  </a:schemeClr>
                </a:solidFill>
                <a:effectLst>
                  <a:outerShdw blurRad="38100" dist="38100" dir="2700000" algn="tl">
                    <a:srgbClr val="000000">
                      <a:alpha val="43137"/>
                    </a:srgbClr>
                  </a:outerShdw>
                </a:effectLst>
              </a:rPr>
              <a:t>COURSE : Pollution of Ecosystems with Mineral Fertilizers</a:t>
            </a:r>
            <a:endParaRPr lang="uk-UA" sz="1600" i="1" dirty="0">
              <a:solidFill>
                <a:schemeClr val="accent6">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33651160"/>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F27DC6-0749-4A86-961C-AE6865C9BD91}"/>
              </a:ext>
            </a:extLst>
          </p:cNvPr>
          <p:cNvSpPr>
            <a:spLocks noGrp="1"/>
          </p:cNvSpPr>
          <p:nvPr>
            <p:ph type="body" idx="1"/>
          </p:nvPr>
        </p:nvSpPr>
        <p:spPr>
          <a:xfrm>
            <a:off x="469111" y="159252"/>
            <a:ext cx="9061628" cy="602748"/>
          </a:xfrm>
        </p:spPr>
        <p:txBody>
          <a:bodyPr>
            <a:normAutofit/>
          </a:bodyPr>
          <a:lstStyle/>
          <a:p>
            <a:r>
              <a:rPr lang="en-US" sz="3200" dirty="0">
                <a:solidFill>
                  <a:schemeClr val="accent1">
                    <a:lumMod val="75000"/>
                  </a:schemeClr>
                </a:solidFill>
              </a:rPr>
              <a:t>General learning outcomes </a:t>
            </a:r>
            <a:endParaRPr lang="ru-RU" sz="3200" dirty="0">
              <a:solidFill>
                <a:schemeClr val="accent1">
                  <a:lumMod val="75000"/>
                </a:schemeClr>
              </a:solidFill>
            </a:endParaRPr>
          </a:p>
        </p:txBody>
      </p:sp>
      <p:sp>
        <p:nvSpPr>
          <p:cNvPr id="9" name="Slide Number Placeholder 8">
            <a:extLst>
              <a:ext uri="{FF2B5EF4-FFF2-40B4-BE49-F238E27FC236}">
                <a16:creationId xmlns:a16="http://schemas.microsoft.com/office/drawing/2014/main" id="{017C641D-847B-4C56-A434-5E4A801C3294}"/>
              </a:ext>
            </a:extLst>
          </p:cNvPr>
          <p:cNvSpPr>
            <a:spLocks noGrp="1"/>
          </p:cNvSpPr>
          <p:nvPr>
            <p:ph type="sldNum" sz="quarter" idx="12"/>
          </p:nvPr>
        </p:nvSpPr>
        <p:spPr/>
        <p:txBody>
          <a:bodyPr/>
          <a:lstStyle/>
          <a:p>
            <a:fld id="{1FF06463-181E-431C-B1FC-EE1A52AAA484}" type="slidenum">
              <a:rPr lang="en-US" smtClean="0"/>
              <a:pPr/>
              <a:t>5</a:t>
            </a:fld>
            <a:endParaRPr lang="en-US"/>
          </a:p>
        </p:txBody>
      </p:sp>
      <p:sp>
        <p:nvSpPr>
          <p:cNvPr id="6" name="Нижний колонтитул 7"/>
          <p:cNvSpPr>
            <a:spLocks noGrp="1"/>
          </p:cNvSpPr>
          <p:nvPr>
            <p:ph type="ftr" sz="quarter" idx="11"/>
          </p:nvPr>
        </p:nvSpPr>
        <p:spPr>
          <a:xfrm>
            <a:off x="1175657" y="6302828"/>
            <a:ext cx="10124689" cy="468085"/>
          </a:xfrm>
        </p:spPr>
        <p:txBody>
          <a:bodyPr/>
          <a:lstStyle/>
          <a:p>
            <a:pPr algn="l"/>
            <a:r>
              <a:rPr lang="en-US" sz="1600" b="1" i="1" dirty="0">
                <a:solidFill>
                  <a:schemeClr val="accent6">
                    <a:lumMod val="50000"/>
                  </a:schemeClr>
                </a:solidFill>
                <a:effectLst>
                  <a:outerShdw blurRad="38100" dist="38100" dir="2700000" algn="tl">
                    <a:srgbClr val="000000">
                      <a:alpha val="43137"/>
                    </a:srgbClr>
                  </a:outerShdw>
                </a:effectLst>
              </a:rPr>
              <a:t>COURSE : Pollution of Ecosystems with Mineral Fertilizers</a:t>
            </a:r>
            <a:endParaRPr lang="uk-UA" sz="1600" i="1" dirty="0">
              <a:solidFill>
                <a:schemeClr val="accent6">
                  <a:lumMod val="50000"/>
                </a:schemeClr>
              </a:solidFill>
              <a:effectLst>
                <a:outerShdw blurRad="38100" dist="38100" dir="2700000" algn="tl">
                  <a:srgbClr val="000000">
                    <a:alpha val="43137"/>
                  </a:srgbClr>
                </a:outerShdw>
              </a:effectLst>
            </a:endParaRPr>
          </a:p>
        </p:txBody>
      </p:sp>
      <p:graphicFrame>
        <p:nvGraphicFramePr>
          <p:cNvPr id="5" name="Схема 4"/>
          <p:cNvGraphicFramePr/>
          <p:nvPr>
            <p:extLst>
              <p:ext uri="{D42A27DB-BD31-4B8C-83A1-F6EECF244321}">
                <p14:modId xmlns:p14="http://schemas.microsoft.com/office/powerpoint/2010/main" val="953680741"/>
              </p:ext>
            </p:extLst>
          </p:nvPr>
        </p:nvGraphicFramePr>
        <p:xfrm>
          <a:off x="206829" y="968829"/>
          <a:ext cx="10036628" cy="5169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1853549"/>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F27DC6-0749-4A86-961C-AE6865C9BD91}"/>
              </a:ext>
            </a:extLst>
          </p:cNvPr>
          <p:cNvSpPr>
            <a:spLocks noGrp="1"/>
          </p:cNvSpPr>
          <p:nvPr>
            <p:ph type="body" idx="1"/>
          </p:nvPr>
        </p:nvSpPr>
        <p:spPr>
          <a:xfrm>
            <a:off x="469111" y="159252"/>
            <a:ext cx="9061628" cy="602748"/>
          </a:xfrm>
        </p:spPr>
        <p:txBody>
          <a:bodyPr>
            <a:normAutofit/>
          </a:bodyPr>
          <a:lstStyle/>
          <a:p>
            <a:r>
              <a:rPr lang="en-US" sz="3200" dirty="0">
                <a:solidFill>
                  <a:schemeClr val="accent1">
                    <a:lumMod val="75000"/>
                  </a:schemeClr>
                </a:solidFill>
              </a:rPr>
              <a:t>General learning outcomes </a:t>
            </a:r>
            <a:endParaRPr lang="ru-RU" sz="3200" dirty="0">
              <a:solidFill>
                <a:schemeClr val="accent1">
                  <a:lumMod val="75000"/>
                </a:schemeClr>
              </a:solidFill>
            </a:endParaRPr>
          </a:p>
        </p:txBody>
      </p:sp>
      <p:sp>
        <p:nvSpPr>
          <p:cNvPr id="9" name="Slide Number Placeholder 8">
            <a:extLst>
              <a:ext uri="{FF2B5EF4-FFF2-40B4-BE49-F238E27FC236}">
                <a16:creationId xmlns:a16="http://schemas.microsoft.com/office/drawing/2014/main" id="{017C641D-847B-4C56-A434-5E4A801C3294}"/>
              </a:ext>
            </a:extLst>
          </p:cNvPr>
          <p:cNvSpPr>
            <a:spLocks noGrp="1"/>
          </p:cNvSpPr>
          <p:nvPr>
            <p:ph type="sldNum" sz="quarter" idx="12"/>
          </p:nvPr>
        </p:nvSpPr>
        <p:spPr/>
        <p:txBody>
          <a:bodyPr/>
          <a:lstStyle/>
          <a:p>
            <a:fld id="{1FF06463-181E-431C-B1FC-EE1A52AAA484}" type="slidenum">
              <a:rPr lang="en-US" smtClean="0"/>
              <a:pPr/>
              <a:t>6</a:t>
            </a:fld>
            <a:endParaRPr lang="en-US"/>
          </a:p>
        </p:txBody>
      </p:sp>
      <p:sp>
        <p:nvSpPr>
          <p:cNvPr id="6" name="Нижний колонтитул 7"/>
          <p:cNvSpPr>
            <a:spLocks noGrp="1"/>
          </p:cNvSpPr>
          <p:nvPr>
            <p:ph type="ftr" sz="quarter" idx="11"/>
          </p:nvPr>
        </p:nvSpPr>
        <p:spPr>
          <a:xfrm>
            <a:off x="1175657" y="6302828"/>
            <a:ext cx="10124689" cy="468085"/>
          </a:xfrm>
        </p:spPr>
        <p:txBody>
          <a:bodyPr/>
          <a:lstStyle/>
          <a:p>
            <a:pPr algn="l"/>
            <a:r>
              <a:rPr lang="en-US" sz="1600" b="1" i="1" dirty="0">
                <a:solidFill>
                  <a:schemeClr val="accent6">
                    <a:lumMod val="50000"/>
                  </a:schemeClr>
                </a:solidFill>
                <a:effectLst>
                  <a:outerShdw blurRad="38100" dist="38100" dir="2700000" algn="tl">
                    <a:srgbClr val="000000">
                      <a:alpha val="43137"/>
                    </a:srgbClr>
                  </a:outerShdw>
                </a:effectLst>
              </a:rPr>
              <a:t>COURSE : Pollution of Ecosystems with Mineral Fertilizers</a:t>
            </a:r>
            <a:endParaRPr lang="uk-UA" sz="1600" i="1" dirty="0">
              <a:solidFill>
                <a:schemeClr val="accent6">
                  <a:lumMod val="50000"/>
                </a:schemeClr>
              </a:solidFill>
              <a:effectLst>
                <a:outerShdw blurRad="38100" dist="38100" dir="2700000" algn="tl">
                  <a:srgbClr val="000000">
                    <a:alpha val="43137"/>
                  </a:srgbClr>
                </a:outerShdw>
              </a:effectLst>
            </a:endParaRPr>
          </a:p>
        </p:txBody>
      </p:sp>
      <p:graphicFrame>
        <p:nvGraphicFramePr>
          <p:cNvPr id="5" name="Схема 4"/>
          <p:cNvGraphicFramePr/>
          <p:nvPr>
            <p:extLst>
              <p:ext uri="{D42A27DB-BD31-4B8C-83A1-F6EECF244321}">
                <p14:modId xmlns:p14="http://schemas.microsoft.com/office/powerpoint/2010/main" val="2766324376"/>
              </p:ext>
            </p:extLst>
          </p:nvPr>
        </p:nvGraphicFramePr>
        <p:xfrm>
          <a:off x="206829" y="968829"/>
          <a:ext cx="10036628" cy="5169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7887752"/>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F27DC6-0749-4A86-961C-AE6865C9BD91}"/>
              </a:ext>
            </a:extLst>
          </p:cNvPr>
          <p:cNvSpPr>
            <a:spLocks noGrp="1"/>
          </p:cNvSpPr>
          <p:nvPr>
            <p:ph type="body" idx="1"/>
          </p:nvPr>
        </p:nvSpPr>
        <p:spPr>
          <a:xfrm>
            <a:off x="435429" y="321010"/>
            <a:ext cx="2264228" cy="664259"/>
          </a:xfrm>
        </p:spPr>
        <p:txBody>
          <a:bodyPr>
            <a:normAutofit/>
          </a:bodyPr>
          <a:lstStyle/>
          <a:p>
            <a:r>
              <a:rPr lang="en-US" sz="3700" dirty="0">
                <a:solidFill>
                  <a:srgbClr val="04777A"/>
                </a:solidFill>
              </a:rPr>
              <a:t>Syllabus</a:t>
            </a:r>
            <a:endParaRPr lang="en-US" sz="3600" dirty="0">
              <a:solidFill>
                <a:srgbClr val="04777A"/>
              </a:solidFill>
            </a:endParaRPr>
          </a:p>
        </p:txBody>
      </p:sp>
      <p:sp>
        <p:nvSpPr>
          <p:cNvPr id="9" name="Slide Number Placeholder 8">
            <a:extLst>
              <a:ext uri="{FF2B5EF4-FFF2-40B4-BE49-F238E27FC236}">
                <a16:creationId xmlns:a16="http://schemas.microsoft.com/office/drawing/2014/main" id="{017C641D-847B-4C56-A434-5E4A801C3294}"/>
              </a:ext>
            </a:extLst>
          </p:cNvPr>
          <p:cNvSpPr>
            <a:spLocks noGrp="1"/>
          </p:cNvSpPr>
          <p:nvPr>
            <p:ph type="sldNum" sz="quarter" idx="12"/>
          </p:nvPr>
        </p:nvSpPr>
        <p:spPr/>
        <p:txBody>
          <a:bodyPr/>
          <a:lstStyle/>
          <a:p>
            <a:fld id="{1FF06463-181E-431C-B1FC-EE1A52AAA484}" type="slidenum">
              <a:rPr lang="en-US" smtClean="0"/>
              <a:pPr/>
              <a:t>7</a:t>
            </a:fld>
            <a:endParaRPr lang="en-US"/>
          </a:p>
        </p:txBody>
      </p:sp>
      <p:sp>
        <p:nvSpPr>
          <p:cNvPr id="6" name="Нижний колонтитул 7"/>
          <p:cNvSpPr>
            <a:spLocks noGrp="1"/>
          </p:cNvSpPr>
          <p:nvPr>
            <p:ph type="ftr" sz="quarter" idx="11"/>
          </p:nvPr>
        </p:nvSpPr>
        <p:spPr>
          <a:xfrm>
            <a:off x="1175657" y="6172200"/>
            <a:ext cx="10124689" cy="699448"/>
          </a:xfrm>
        </p:spPr>
        <p:txBody>
          <a:bodyPr/>
          <a:lstStyle/>
          <a:p>
            <a:pPr algn="l"/>
            <a:r>
              <a:rPr lang="en-US" sz="1600" b="1" dirty="0">
                <a:solidFill>
                  <a:schemeClr val="accent6">
                    <a:lumMod val="50000"/>
                  </a:schemeClr>
                </a:solidFill>
                <a:effectLst>
                  <a:outerShdw blurRad="38100" dist="38100" dir="2700000" algn="tl">
                    <a:srgbClr val="000000">
                      <a:alpha val="43137"/>
                    </a:srgbClr>
                  </a:outerShdw>
                </a:effectLst>
              </a:rPr>
              <a:t>COURSE :</a:t>
            </a:r>
            <a:r>
              <a:rPr lang="en-US" sz="1600" b="1" i="1" dirty="0">
                <a:solidFill>
                  <a:schemeClr val="accent6">
                    <a:lumMod val="50000"/>
                  </a:schemeClr>
                </a:solidFill>
                <a:effectLst>
                  <a:outerShdw blurRad="38100" dist="38100" dir="2700000" algn="tl">
                    <a:srgbClr val="000000">
                      <a:alpha val="43137"/>
                    </a:srgbClr>
                  </a:outerShdw>
                </a:effectLst>
              </a:rPr>
              <a:t> Pollution of Ecosystems with Mineral Fertilizers</a:t>
            </a:r>
            <a:endParaRPr lang="uk-UA" sz="1600" i="1" dirty="0">
              <a:solidFill>
                <a:schemeClr val="accent6">
                  <a:lumMod val="50000"/>
                </a:schemeClr>
              </a:solidFill>
              <a:effectLst>
                <a:outerShdw blurRad="38100" dist="38100" dir="2700000" algn="tl">
                  <a:srgbClr val="000000">
                    <a:alpha val="43137"/>
                  </a:srgbClr>
                </a:outerShdw>
              </a:effectLst>
            </a:endParaRPr>
          </a:p>
        </p:txBody>
      </p:sp>
      <p:pic>
        <p:nvPicPr>
          <p:cNvPr id="15" name="Picture 14">
            <a:extLst>
              <a:ext uri="{FF2B5EF4-FFF2-40B4-BE49-F238E27FC236}">
                <a16:creationId xmlns:a16="http://schemas.microsoft.com/office/drawing/2014/main" id="{B9F92EA8-CA80-4528-B50E-61D8572B0EDC}"/>
              </a:ext>
            </a:extLst>
          </p:cNvPr>
          <p:cNvPicPr>
            <a:picLocks noChangeAspect="1"/>
          </p:cNvPicPr>
          <p:nvPr/>
        </p:nvPicPr>
        <p:blipFill>
          <a:blip r:embed="rId3"/>
          <a:stretch>
            <a:fillRect/>
          </a:stretch>
        </p:blipFill>
        <p:spPr>
          <a:xfrm>
            <a:off x="355190" y="1260125"/>
            <a:ext cx="3116143" cy="4827407"/>
          </a:xfrm>
          <a:prstGeom prst="rect">
            <a:avLst/>
          </a:prstGeom>
        </p:spPr>
      </p:pic>
      <p:pic>
        <p:nvPicPr>
          <p:cNvPr id="17" name="Picture 16">
            <a:extLst>
              <a:ext uri="{FF2B5EF4-FFF2-40B4-BE49-F238E27FC236}">
                <a16:creationId xmlns:a16="http://schemas.microsoft.com/office/drawing/2014/main" id="{51F80BB0-2B2C-42C6-B789-313CF59EE583}"/>
              </a:ext>
            </a:extLst>
          </p:cNvPr>
          <p:cNvPicPr>
            <a:picLocks noChangeAspect="1"/>
          </p:cNvPicPr>
          <p:nvPr/>
        </p:nvPicPr>
        <p:blipFill>
          <a:blip r:embed="rId4"/>
          <a:stretch>
            <a:fillRect/>
          </a:stretch>
        </p:blipFill>
        <p:spPr>
          <a:xfrm>
            <a:off x="3563363" y="1260125"/>
            <a:ext cx="3124467" cy="4827407"/>
          </a:xfrm>
          <a:prstGeom prst="rect">
            <a:avLst/>
          </a:prstGeom>
        </p:spPr>
      </p:pic>
      <p:pic>
        <p:nvPicPr>
          <p:cNvPr id="19" name="Picture 18">
            <a:extLst>
              <a:ext uri="{FF2B5EF4-FFF2-40B4-BE49-F238E27FC236}">
                <a16:creationId xmlns:a16="http://schemas.microsoft.com/office/drawing/2014/main" id="{399DE4CC-93DB-433D-9E7B-661375A7A562}"/>
              </a:ext>
            </a:extLst>
          </p:cNvPr>
          <p:cNvPicPr>
            <a:picLocks noChangeAspect="1"/>
          </p:cNvPicPr>
          <p:nvPr/>
        </p:nvPicPr>
        <p:blipFill>
          <a:blip r:embed="rId5"/>
          <a:stretch>
            <a:fillRect/>
          </a:stretch>
        </p:blipFill>
        <p:spPr>
          <a:xfrm>
            <a:off x="6779860" y="1242977"/>
            <a:ext cx="3116143" cy="4844555"/>
          </a:xfrm>
          <a:prstGeom prst="rect">
            <a:avLst/>
          </a:prstGeom>
        </p:spPr>
      </p:pic>
    </p:spTree>
    <p:extLst>
      <p:ext uri="{BB962C8B-B14F-4D97-AF65-F5344CB8AC3E}">
        <p14:creationId xmlns:p14="http://schemas.microsoft.com/office/powerpoint/2010/main" val="1492124899"/>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017C641D-847B-4C56-A434-5E4A801C3294}"/>
              </a:ext>
            </a:extLst>
          </p:cNvPr>
          <p:cNvSpPr>
            <a:spLocks noGrp="1"/>
          </p:cNvSpPr>
          <p:nvPr>
            <p:ph type="sldNum" sz="quarter" idx="12"/>
          </p:nvPr>
        </p:nvSpPr>
        <p:spPr/>
        <p:txBody>
          <a:bodyPr/>
          <a:lstStyle/>
          <a:p>
            <a:fld id="{1FF06463-181E-431C-B1FC-EE1A52AAA484}" type="slidenum">
              <a:rPr lang="en-US" smtClean="0"/>
              <a:pPr/>
              <a:t>8</a:t>
            </a:fld>
            <a:endParaRPr lang="en-US"/>
          </a:p>
        </p:txBody>
      </p:sp>
      <p:sp>
        <p:nvSpPr>
          <p:cNvPr id="6" name="Нижний колонтитул 7"/>
          <p:cNvSpPr>
            <a:spLocks noGrp="1"/>
          </p:cNvSpPr>
          <p:nvPr>
            <p:ph type="ftr" sz="quarter" idx="11"/>
          </p:nvPr>
        </p:nvSpPr>
        <p:spPr>
          <a:xfrm>
            <a:off x="1175657" y="6172200"/>
            <a:ext cx="10124689" cy="699448"/>
          </a:xfrm>
        </p:spPr>
        <p:txBody>
          <a:bodyPr/>
          <a:lstStyle/>
          <a:p>
            <a:pPr algn="l"/>
            <a:r>
              <a:rPr lang="en-US" sz="1600" b="1" i="1" dirty="0">
                <a:solidFill>
                  <a:schemeClr val="accent6">
                    <a:lumMod val="50000"/>
                  </a:schemeClr>
                </a:solidFill>
                <a:effectLst>
                  <a:outerShdw blurRad="38100" dist="38100" dir="2700000" algn="tl">
                    <a:srgbClr val="000000">
                      <a:alpha val="43137"/>
                    </a:srgbClr>
                  </a:outerShdw>
                </a:effectLst>
              </a:rPr>
              <a:t>COURSE : Pollution of Ecosystems with Mineral Fertilizers</a:t>
            </a:r>
            <a:endParaRPr lang="uk-UA" sz="1600" b="1" i="1" dirty="0">
              <a:solidFill>
                <a:schemeClr val="accent6">
                  <a:lumMod val="50000"/>
                </a:schemeClr>
              </a:solidFill>
              <a:effectLst>
                <a:outerShdw blurRad="38100" dist="38100" dir="2700000" algn="tl">
                  <a:srgbClr val="000000">
                    <a:alpha val="43137"/>
                  </a:srgbClr>
                </a:outerShdw>
              </a:effectLst>
            </a:endParaRPr>
          </a:p>
        </p:txBody>
      </p:sp>
      <p:sp>
        <p:nvSpPr>
          <p:cNvPr id="4" name="Прямоугольник 3"/>
          <p:cNvSpPr/>
          <p:nvPr/>
        </p:nvSpPr>
        <p:spPr>
          <a:xfrm>
            <a:off x="346959" y="1535350"/>
            <a:ext cx="4906280" cy="369332"/>
          </a:xfrm>
          <a:prstGeom prst="rect">
            <a:avLst/>
          </a:prstGeom>
        </p:spPr>
        <p:txBody>
          <a:bodyPr wrap="none">
            <a:spAutoFit/>
          </a:bodyPr>
          <a:lstStyle/>
          <a:p>
            <a:r>
              <a:rPr lang="en-GB" dirty="0">
                <a:hlinkClick r:id="rId3"/>
              </a:rPr>
              <a:t>http://dl.intense.network/course/view.php?id=21</a:t>
            </a:r>
            <a:r>
              <a:rPr lang="en-GB" dirty="0"/>
              <a:t> </a:t>
            </a:r>
            <a:endParaRPr lang="ru-RU" dirty="0"/>
          </a:p>
        </p:txBody>
      </p:sp>
      <p:sp>
        <p:nvSpPr>
          <p:cNvPr id="3" name="Text Placeholder 2">
            <a:extLst>
              <a:ext uri="{FF2B5EF4-FFF2-40B4-BE49-F238E27FC236}">
                <a16:creationId xmlns:a16="http://schemas.microsoft.com/office/drawing/2014/main" id="{4BF27DC6-0749-4A86-961C-AE6865C9BD91}"/>
              </a:ext>
            </a:extLst>
          </p:cNvPr>
          <p:cNvSpPr>
            <a:spLocks noGrp="1"/>
          </p:cNvSpPr>
          <p:nvPr>
            <p:ph type="body" idx="1"/>
          </p:nvPr>
        </p:nvSpPr>
        <p:spPr>
          <a:xfrm>
            <a:off x="457026" y="171573"/>
            <a:ext cx="9928476" cy="965851"/>
          </a:xfrm>
        </p:spPr>
        <p:txBody>
          <a:bodyPr>
            <a:normAutofit lnSpcReduction="10000"/>
          </a:bodyPr>
          <a:lstStyle/>
          <a:p>
            <a:r>
              <a:rPr lang="en-US" sz="3200" dirty="0">
                <a:solidFill>
                  <a:srgbClr val="04777A"/>
                </a:solidFill>
              </a:rPr>
              <a:t>The course is available on the INTENSE open education platform </a:t>
            </a:r>
            <a:r>
              <a:rPr lang="en-US" sz="3200" dirty="0" err="1">
                <a:solidFill>
                  <a:srgbClr val="04777A"/>
                </a:solidFill>
              </a:rPr>
              <a:t>dl.intense.network</a:t>
            </a:r>
            <a:endParaRPr lang="en-US" sz="3200" dirty="0">
              <a:solidFill>
                <a:srgbClr val="04777A"/>
              </a:solidFill>
            </a:endParaRPr>
          </a:p>
        </p:txBody>
      </p:sp>
      <p:pic>
        <p:nvPicPr>
          <p:cNvPr id="13" name="Picture 12">
            <a:extLst>
              <a:ext uri="{FF2B5EF4-FFF2-40B4-BE49-F238E27FC236}">
                <a16:creationId xmlns:a16="http://schemas.microsoft.com/office/drawing/2014/main" id="{1BFE9084-8D4C-4858-B861-28EEC0FD276F}"/>
              </a:ext>
            </a:extLst>
          </p:cNvPr>
          <p:cNvPicPr>
            <a:picLocks noChangeAspect="1"/>
          </p:cNvPicPr>
          <p:nvPr/>
        </p:nvPicPr>
        <p:blipFill>
          <a:blip r:embed="rId4"/>
          <a:stretch>
            <a:fillRect/>
          </a:stretch>
        </p:blipFill>
        <p:spPr>
          <a:xfrm>
            <a:off x="186093" y="2302608"/>
            <a:ext cx="4779146" cy="3793392"/>
          </a:xfrm>
          <a:prstGeom prst="rect">
            <a:avLst/>
          </a:prstGeom>
        </p:spPr>
      </p:pic>
      <p:pic>
        <p:nvPicPr>
          <p:cNvPr id="11" name="Picture 10">
            <a:extLst>
              <a:ext uri="{FF2B5EF4-FFF2-40B4-BE49-F238E27FC236}">
                <a16:creationId xmlns:a16="http://schemas.microsoft.com/office/drawing/2014/main" id="{C777A034-0909-4BC0-8853-A59018EC6F9C}"/>
              </a:ext>
            </a:extLst>
          </p:cNvPr>
          <p:cNvPicPr>
            <a:picLocks noChangeAspect="1"/>
          </p:cNvPicPr>
          <p:nvPr/>
        </p:nvPicPr>
        <p:blipFill>
          <a:blip r:embed="rId5"/>
          <a:stretch>
            <a:fillRect/>
          </a:stretch>
        </p:blipFill>
        <p:spPr>
          <a:xfrm>
            <a:off x="5253239" y="1535350"/>
            <a:ext cx="5022647" cy="4045267"/>
          </a:xfrm>
          <a:prstGeom prst="rect">
            <a:avLst/>
          </a:prstGeom>
        </p:spPr>
      </p:pic>
    </p:spTree>
    <p:extLst>
      <p:ext uri="{BB962C8B-B14F-4D97-AF65-F5344CB8AC3E}">
        <p14:creationId xmlns:p14="http://schemas.microsoft.com/office/powerpoint/2010/main" val="1368175729"/>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017C641D-847B-4C56-A434-5E4A801C3294}"/>
              </a:ext>
            </a:extLst>
          </p:cNvPr>
          <p:cNvSpPr>
            <a:spLocks noGrp="1"/>
          </p:cNvSpPr>
          <p:nvPr>
            <p:ph type="sldNum" sz="quarter" idx="12"/>
          </p:nvPr>
        </p:nvSpPr>
        <p:spPr/>
        <p:txBody>
          <a:bodyPr/>
          <a:lstStyle/>
          <a:p>
            <a:fld id="{1FF06463-181E-431C-B1FC-EE1A52AAA484}" type="slidenum">
              <a:rPr lang="en-US" smtClean="0"/>
              <a:pPr/>
              <a:t>9</a:t>
            </a:fld>
            <a:endParaRPr lang="en-US"/>
          </a:p>
        </p:txBody>
      </p:sp>
      <p:sp>
        <p:nvSpPr>
          <p:cNvPr id="6" name="Нижний колонтитул 7"/>
          <p:cNvSpPr>
            <a:spLocks noGrp="1"/>
          </p:cNvSpPr>
          <p:nvPr>
            <p:ph type="ftr" sz="quarter" idx="11"/>
          </p:nvPr>
        </p:nvSpPr>
        <p:spPr>
          <a:xfrm>
            <a:off x="1175657" y="6172200"/>
            <a:ext cx="10124689" cy="699448"/>
          </a:xfrm>
        </p:spPr>
        <p:txBody>
          <a:bodyPr/>
          <a:lstStyle/>
          <a:p>
            <a:pPr algn="l"/>
            <a:r>
              <a:rPr lang="en-US" sz="1600" b="1" i="1" dirty="0">
                <a:solidFill>
                  <a:schemeClr val="accent6">
                    <a:lumMod val="50000"/>
                  </a:schemeClr>
                </a:solidFill>
                <a:effectLst>
                  <a:outerShdw blurRad="38100" dist="38100" dir="2700000" algn="tl">
                    <a:srgbClr val="000000">
                      <a:alpha val="43137"/>
                    </a:srgbClr>
                  </a:outerShdw>
                </a:effectLst>
              </a:rPr>
              <a:t>COURSE : Pollution of Ecosystems with Mineral Fertilizers</a:t>
            </a:r>
            <a:endParaRPr lang="uk-UA" sz="1600" b="1" i="1" dirty="0">
              <a:solidFill>
                <a:schemeClr val="accent6">
                  <a:lumMod val="50000"/>
                </a:schemeClr>
              </a:solidFill>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4BF27DC6-0749-4A86-961C-AE6865C9BD91}"/>
              </a:ext>
            </a:extLst>
          </p:cNvPr>
          <p:cNvSpPr>
            <a:spLocks noGrp="1"/>
          </p:cNvSpPr>
          <p:nvPr>
            <p:ph type="body" idx="1"/>
          </p:nvPr>
        </p:nvSpPr>
        <p:spPr>
          <a:xfrm>
            <a:off x="457026" y="171573"/>
            <a:ext cx="9928476" cy="965851"/>
          </a:xfrm>
        </p:spPr>
        <p:txBody>
          <a:bodyPr>
            <a:normAutofit lnSpcReduction="10000"/>
          </a:bodyPr>
          <a:lstStyle/>
          <a:p>
            <a:r>
              <a:rPr lang="en-US" sz="3200" dirty="0">
                <a:solidFill>
                  <a:srgbClr val="04777A"/>
                </a:solidFill>
              </a:rPr>
              <a:t>The course is available on the INTENSE open education platform </a:t>
            </a:r>
            <a:r>
              <a:rPr lang="en-US" sz="3200" dirty="0" err="1">
                <a:solidFill>
                  <a:srgbClr val="04777A"/>
                </a:solidFill>
              </a:rPr>
              <a:t>dl.intense.network</a:t>
            </a:r>
            <a:endParaRPr lang="en-US" sz="3200" dirty="0">
              <a:solidFill>
                <a:srgbClr val="04777A"/>
              </a:solidFill>
            </a:endParaRPr>
          </a:p>
        </p:txBody>
      </p:sp>
      <p:pic>
        <p:nvPicPr>
          <p:cNvPr id="11" name="Picture 10">
            <a:extLst>
              <a:ext uri="{FF2B5EF4-FFF2-40B4-BE49-F238E27FC236}">
                <a16:creationId xmlns:a16="http://schemas.microsoft.com/office/drawing/2014/main" id="{EA3A50BF-3892-49B5-B1B7-EBC1A5840D77}"/>
              </a:ext>
            </a:extLst>
          </p:cNvPr>
          <p:cNvPicPr>
            <a:picLocks noChangeAspect="1"/>
          </p:cNvPicPr>
          <p:nvPr/>
        </p:nvPicPr>
        <p:blipFill>
          <a:blip r:embed="rId3"/>
          <a:stretch>
            <a:fillRect/>
          </a:stretch>
        </p:blipFill>
        <p:spPr>
          <a:xfrm>
            <a:off x="128078" y="2274863"/>
            <a:ext cx="4792895" cy="3594671"/>
          </a:xfrm>
          <a:prstGeom prst="rect">
            <a:avLst/>
          </a:prstGeom>
        </p:spPr>
      </p:pic>
      <p:pic>
        <p:nvPicPr>
          <p:cNvPr id="4" name="Picture 3">
            <a:extLst>
              <a:ext uri="{FF2B5EF4-FFF2-40B4-BE49-F238E27FC236}">
                <a16:creationId xmlns:a16="http://schemas.microsoft.com/office/drawing/2014/main" id="{B72A7357-6D37-4B7C-8C62-6B0E9DC28F0F}"/>
              </a:ext>
            </a:extLst>
          </p:cNvPr>
          <p:cNvPicPr>
            <a:picLocks noChangeAspect="1"/>
          </p:cNvPicPr>
          <p:nvPr/>
        </p:nvPicPr>
        <p:blipFill>
          <a:blip r:embed="rId4"/>
          <a:stretch>
            <a:fillRect/>
          </a:stretch>
        </p:blipFill>
        <p:spPr>
          <a:xfrm>
            <a:off x="5017889" y="2209897"/>
            <a:ext cx="5184966" cy="3229850"/>
          </a:xfrm>
          <a:prstGeom prst="rect">
            <a:avLst/>
          </a:prstGeom>
        </p:spPr>
      </p:pic>
    </p:spTree>
    <p:extLst>
      <p:ext uri="{BB962C8B-B14F-4D97-AF65-F5344CB8AC3E}">
        <p14:creationId xmlns:p14="http://schemas.microsoft.com/office/powerpoint/2010/main" val="3261699290"/>
      </p:ext>
    </p:extLst>
  </p:cSld>
  <p:clrMapOvr>
    <a:masterClrMapping/>
  </p:clrMapOvr>
  <p:transition spd="slow">
    <p:wipe/>
  </p:transition>
</p:sld>
</file>

<file path=ppt/theme/theme1.xml><?xml version="1.0" encoding="utf-8"?>
<a:theme xmlns:a="http://schemas.openxmlformats.org/drawingml/2006/main" name="Dark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4793</TotalTime>
  <Words>1168</Words>
  <Application>Microsoft Office PowerPoint</Application>
  <PresentationFormat>Widescreen</PresentationFormat>
  <Paragraphs>105</Paragraphs>
  <Slides>16</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Algerian</vt:lpstr>
      <vt:lpstr>Arial</vt:lpstr>
      <vt:lpstr>Calibri</vt:lpstr>
      <vt:lpstr>Calibri Light</vt:lpstr>
      <vt:lpstr>Wingdings</vt:lpstr>
      <vt:lpstr>Dark Theme</vt:lpstr>
      <vt:lpstr>Pollution of Ecosystems with Mineral Fertilizers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Artem Gamaiun</dc:creator>
  <cp:lastModifiedBy>Екатерина Гусева</cp:lastModifiedBy>
  <cp:revision>393</cp:revision>
  <dcterms:created xsi:type="dcterms:W3CDTF">2018-03-23T19:47:02Z</dcterms:created>
  <dcterms:modified xsi:type="dcterms:W3CDTF">2021-11-06T20:05:36Z</dcterms:modified>
</cp:coreProperties>
</file>